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Lst>
  <p:notesMasterIdLst>
    <p:notesMasterId r:id="rId24"/>
  </p:notesMasterIdLst>
  <p:sldIdLst>
    <p:sldId id="256" r:id="rId5"/>
    <p:sldId id="261" r:id="rId6"/>
    <p:sldId id="276" r:id="rId7"/>
    <p:sldId id="268" r:id="rId8"/>
    <p:sldId id="294" r:id="rId9"/>
    <p:sldId id="279" r:id="rId10"/>
    <p:sldId id="292" r:id="rId11"/>
    <p:sldId id="278" r:id="rId12"/>
    <p:sldId id="269" r:id="rId13"/>
    <p:sldId id="293" r:id="rId14"/>
    <p:sldId id="257" r:id="rId15"/>
    <p:sldId id="267" r:id="rId16"/>
    <p:sldId id="270" r:id="rId17"/>
    <p:sldId id="287" r:id="rId18"/>
    <p:sldId id="273" r:id="rId19"/>
    <p:sldId id="274" r:id="rId20"/>
    <p:sldId id="275" r:id="rId21"/>
    <p:sldId id="285" r:id="rId22"/>
    <p:sldId id="288" r:id="rId23"/>
  </p:sldIdLst>
  <p:sldSz cx="12192000" cy="6858000"/>
  <p:notesSz cx="6858000" cy="914400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0000"/>
    <a:srgbClr val="CC0000"/>
    <a:srgbClr val="FFD1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527431-401B-4F83-B9AA-49AC5F9440C8}" v="22" dt="2026-10-12T10:58:45.473"/>
    <p1510:client id="{60A354C7-E6F5-4745-8F11-C12DD817D620}" v="73" dt="2026-10-12T18:16:47.5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59" autoAdjust="0"/>
    <p:restoredTop sz="86467" autoAdjust="0"/>
  </p:normalViewPr>
  <p:slideViewPr>
    <p:cSldViewPr snapToGrid="0">
      <p:cViewPr varScale="1">
        <p:scale>
          <a:sx n="54" d="100"/>
          <a:sy n="54" d="100"/>
        </p:scale>
        <p:origin x="692"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Rhodes" userId="d8c7ae50-eee4-4751-86b4-96a377e97930" providerId="ADAL" clId="{2E99270F-1369-4561-BEE6-82A9C97A8592}"/>
    <pc:docChg chg="undo custSel addSld delSld modSld sldOrd addMainMaster delMainMaster modMainMaster modNotesMaster">
      <pc:chgData name="Michelle Rhodes" userId="d8c7ae50-eee4-4751-86b4-96a377e97930" providerId="ADAL" clId="{2E99270F-1369-4561-BEE6-82A9C97A8592}" dt="2026-10-13T08:51:49.901" v="490" actId="1036"/>
      <pc:docMkLst>
        <pc:docMk/>
      </pc:docMkLst>
      <pc:sldChg chg="addSp delSp modSp add mod ord modTransition">
        <pc:chgData name="Michelle Rhodes" userId="d8c7ae50-eee4-4751-86b4-96a377e97930" providerId="ADAL" clId="{2E99270F-1369-4561-BEE6-82A9C97A8592}" dt="2026-10-12T18:16:47.552" v="433" actId="167"/>
        <pc:sldMkLst>
          <pc:docMk/>
          <pc:sldMk cId="0" sldId="256"/>
        </pc:sldMkLst>
        <pc:spChg chg="add del mod">
          <ac:chgData name="Michelle Rhodes" userId="d8c7ae50-eee4-4751-86b4-96a377e97930" providerId="ADAL" clId="{2E99270F-1369-4561-BEE6-82A9C97A8592}" dt="2026-10-12T16:42:41.850" v="169"/>
          <ac:spMkLst>
            <pc:docMk/>
            <pc:sldMk cId="0" sldId="256"/>
            <ac:spMk id="7" creationId="{A8B1F2D8-189C-7034-EC97-F2FF193E6E0B}"/>
          </ac:spMkLst>
        </pc:spChg>
        <pc:spChg chg="add mod">
          <ac:chgData name="Michelle Rhodes" userId="d8c7ae50-eee4-4751-86b4-96a377e97930" providerId="ADAL" clId="{2E99270F-1369-4561-BEE6-82A9C97A8592}" dt="2026-10-12T16:44:25.873" v="200" actId="122"/>
          <ac:spMkLst>
            <pc:docMk/>
            <pc:sldMk cId="0" sldId="256"/>
            <ac:spMk id="8" creationId="{0867ED71-CD35-FA27-97F4-D07786B57EFE}"/>
          </ac:spMkLst>
        </pc:spChg>
        <pc:spChg chg="add mod">
          <ac:chgData name="Michelle Rhodes" userId="d8c7ae50-eee4-4751-86b4-96a377e97930" providerId="ADAL" clId="{2E99270F-1369-4561-BEE6-82A9C97A8592}" dt="2026-10-12T16:46:08.614" v="243" actId="1076"/>
          <ac:spMkLst>
            <pc:docMk/>
            <pc:sldMk cId="0" sldId="256"/>
            <ac:spMk id="9" creationId="{5E726974-BC2B-9193-DEDD-B3293F376EBE}"/>
          </ac:spMkLst>
        </pc:spChg>
        <pc:spChg chg="add mod">
          <ac:chgData name="Michelle Rhodes" userId="d8c7ae50-eee4-4751-86b4-96a377e97930" providerId="ADAL" clId="{2E99270F-1369-4561-BEE6-82A9C97A8592}" dt="2026-10-12T18:16:47.552" v="433" actId="167"/>
          <ac:spMkLst>
            <pc:docMk/>
            <pc:sldMk cId="0" sldId="256"/>
            <ac:spMk id="10" creationId="{E630D82C-8CB0-A102-C6B6-E5A48EC86742}"/>
          </ac:spMkLst>
        </pc:spChg>
        <pc:grpChg chg="mod">
          <ac:chgData name="Michelle Rhodes" userId="d8c7ae50-eee4-4751-86b4-96a377e97930" providerId="ADAL" clId="{2E99270F-1369-4561-BEE6-82A9C97A8592}" dt="2026-10-12T18:10:11.514" v="359" actId="962"/>
          <ac:grpSpMkLst>
            <pc:docMk/>
            <pc:sldMk cId="0" sldId="256"/>
            <ac:grpSpMk id="2" creationId="{00000000-0000-0000-0000-000000000000}"/>
          </ac:grpSpMkLst>
        </pc:grpChg>
        <pc:picChg chg="mod">
          <ac:chgData name="Michelle Rhodes" userId="d8c7ae50-eee4-4751-86b4-96a377e97930" providerId="ADAL" clId="{2E99270F-1369-4561-BEE6-82A9C97A8592}" dt="2026-10-12T16:41:35.468" v="126" actId="1076"/>
          <ac:picMkLst>
            <pc:docMk/>
            <pc:sldMk cId="0" sldId="256"/>
            <ac:picMk id="3" creationId="{00000000-0000-0000-0000-000000000000}"/>
          </ac:picMkLst>
        </pc:picChg>
        <pc:picChg chg="mod">
          <ac:chgData name="Michelle Rhodes" userId="d8c7ae50-eee4-4751-86b4-96a377e97930" providerId="ADAL" clId="{2E99270F-1369-4561-BEE6-82A9C97A8592}" dt="2026-10-12T16:42:24.781" v="166" actId="1037"/>
          <ac:picMkLst>
            <pc:docMk/>
            <pc:sldMk cId="0" sldId="256"/>
            <ac:picMk id="5" creationId="{00000000-0000-0000-0000-000000000000}"/>
          </ac:picMkLst>
        </pc:picChg>
        <pc:picChg chg="mod">
          <ac:chgData name="Michelle Rhodes" userId="d8c7ae50-eee4-4751-86b4-96a377e97930" providerId="ADAL" clId="{2E99270F-1369-4561-BEE6-82A9C97A8592}" dt="2026-10-12T16:42:24.781" v="166" actId="1037"/>
          <ac:picMkLst>
            <pc:docMk/>
            <pc:sldMk cId="0" sldId="256"/>
            <ac:picMk id="6" creationId="{00000000-0000-0000-0000-000000000000}"/>
          </ac:picMkLst>
        </pc:picChg>
      </pc:sldChg>
      <pc:sldChg chg="addSp delSp modSp add del mod modTransition modNotesTx">
        <pc:chgData name="Michelle Rhodes" userId="d8c7ae50-eee4-4751-86b4-96a377e97930" providerId="ADAL" clId="{2E99270F-1369-4561-BEE6-82A9C97A8592}" dt="2026-10-12T18:12:32.203" v="394" actId="962"/>
        <pc:sldMkLst>
          <pc:docMk/>
          <pc:sldMk cId="0" sldId="257"/>
        </pc:sldMkLst>
        <pc:spChg chg="mod">
          <ac:chgData name="Michelle Rhodes" userId="d8c7ae50-eee4-4751-86b4-96a377e97930" providerId="ADAL" clId="{2E99270F-1369-4561-BEE6-82A9C97A8592}" dt="2026-10-12T16:59:39.643" v="285" actId="14100"/>
          <ac:spMkLst>
            <pc:docMk/>
            <pc:sldMk cId="0" sldId="257"/>
            <ac:spMk id="2" creationId="{00000000-0000-0000-0000-000000000000}"/>
          </ac:spMkLst>
        </pc:spChg>
        <pc:spChg chg="add">
          <ac:chgData name="Michelle Rhodes" userId="d8c7ae50-eee4-4751-86b4-96a377e97930" providerId="ADAL" clId="{2E99270F-1369-4561-BEE6-82A9C97A8592}" dt="2026-10-12T16:59:22.692" v="282" actId="22"/>
          <ac:spMkLst>
            <pc:docMk/>
            <pc:sldMk cId="0" sldId="257"/>
            <ac:spMk id="7" creationId="{3AA30D3F-11ED-1A13-1B22-2405339177CD}"/>
          </ac:spMkLst>
        </pc:spChg>
        <pc:spChg chg="add">
          <ac:chgData name="Michelle Rhodes" userId="d8c7ae50-eee4-4751-86b4-96a377e97930" providerId="ADAL" clId="{2E99270F-1369-4561-BEE6-82A9C97A8592}" dt="2026-10-12T16:59:22.692" v="282" actId="22"/>
          <ac:spMkLst>
            <pc:docMk/>
            <pc:sldMk cId="0" sldId="257"/>
            <ac:spMk id="9" creationId="{41DD066F-7222-B102-3991-CE27B794657E}"/>
          </ac:spMkLst>
        </pc:spChg>
        <pc:picChg chg="del">
          <ac:chgData name="Michelle Rhodes" userId="d8c7ae50-eee4-4751-86b4-96a377e97930" providerId="ADAL" clId="{2E99270F-1369-4561-BEE6-82A9C97A8592}" dt="2026-10-12T18:12:04.415" v="390" actId="478"/>
          <ac:picMkLst>
            <pc:docMk/>
            <pc:sldMk cId="0" sldId="257"/>
            <ac:picMk id="3" creationId="{00000000-0000-0000-0000-000000000000}"/>
          </ac:picMkLst>
        </pc:picChg>
        <pc:picChg chg="add mod">
          <ac:chgData name="Michelle Rhodes" userId="d8c7ae50-eee4-4751-86b4-96a377e97930" providerId="ADAL" clId="{2E99270F-1369-4561-BEE6-82A9C97A8592}" dt="2026-10-12T18:12:28.772" v="392" actId="962"/>
          <ac:picMkLst>
            <pc:docMk/>
            <pc:sldMk cId="0" sldId="257"/>
            <ac:picMk id="11" creationId="{21212B67-7CB3-B020-A5E7-185761E5675B}"/>
          </ac:picMkLst>
        </pc:picChg>
        <pc:picChg chg="add mod">
          <ac:chgData name="Michelle Rhodes" userId="d8c7ae50-eee4-4751-86b4-96a377e97930" providerId="ADAL" clId="{2E99270F-1369-4561-BEE6-82A9C97A8592}" dt="2026-10-12T18:12:32.203" v="394" actId="962"/>
          <ac:picMkLst>
            <pc:docMk/>
            <pc:sldMk cId="0" sldId="257"/>
            <ac:picMk id="13" creationId="{899325F9-4C42-D030-24F4-7992FF6971E3}"/>
          </ac:picMkLst>
        </pc:picChg>
      </pc:sldChg>
      <pc:sldChg chg="addSp delSp modSp mod setBg modClrScheme modAnim chgLayout modNotes">
        <pc:chgData name="Michelle Rhodes" userId="d8c7ae50-eee4-4751-86b4-96a377e97930" providerId="ADAL" clId="{2E99270F-1369-4561-BEE6-82A9C97A8592}" dt="2026-10-12T18:10:56.651" v="377" actId="962"/>
        <pc:sldMkLst>
          <pc:docMk/>
          <pc:sldMk cId="537030332" sldId="261"/>
        </pc:sldMkLst>
        <pc:spChg chg="add del">
          <ac:chgData name="Michelle Rhodes" userId="d8c7ae50-eee4-4751-86b4-96a377e97930" providerId="ADAL" clId="{2E99270F-1369-4561-BEE6-82A9C97A8592}" dt="2026-10-12T16:31:01.317" v="36" actId="22"/>
          <ac:spMkLst>
            <pc:docMk/>
            <pc:sldMk cId="537030332" sldId="261"/>
            <ac:spMk id="3" creationId="{7DC9391E-9763-F155-1C95-E621264CDD99}"/>
          </ac:spMkLst>
        </pc:spChg>
        <pc:spChg chg="mod">
          <ac:chgData name="Michelle Rhodes" userId="d8c7ae50-eee4-4751-86b4-96a377e97930" providerId="ADAL" clId="{2E99270F-1369-4561-BEE6-82A9C97A8592}" dt="2026-10-12T16:26:04.197" v="26" actId="26606"/>
          <ac:spMkLst>
            <pc:docMk/>
            <pc:sldMk cId="537030332" sldId="261"/>
            <ac:spMk id="4" creationId="{4FA51B60-AE6F-C95F-C3DD-3A9ABBC0D485}"/>
          </ac:spMkLst>
        </pc:spChg>
        <pc:spChg chg="mod">
          <ac:chgData name="Michelle Rhodes" userId="d8c7ae50-eee4-4751-86b4-96a377e97930" providerId="ADAL" clId="{2E99270F-1369-4561-BEE6-82A9C97A8592}" dt="2026-10-12T16:34:52.472" v="56" actId="1076"/>
          <ac:spMkLst>
            <pc:docMk/>
            <pc:sldMk cId="537030332" sldId="261"/>
            <ac:spMk id="6" creationId="{64CF9207-056D-F6BE-62FD-411B8A1EC685}"/>
          </ac:spMkLst>
        </pc:spChg>
        <pc:spChg chg="mod">
          <ac:chgData name="Michelle Rhodes" userId="d8c7ae50-eee4-4751-86b4-96a377e97930" providerId="ADAL" clId="{2E99270F-1369-4561-BEE6-82A9C97A8592}" dt="2026-10-12T16:34:42.609" v="55" actId="1076"/>
          <ac:spMkLst>
            <pc:docMk/>
            <pc:sldMk cId="537030332" sldId="261"/>
            <ac:spMk id="8" creationId="{DAE0A813-F97E-E2B3-435D-D13AFABA1E8F}"/>
          </ac:spMkLst>
        </pc:spChg>
        <pc:spChg chg="add del">
          <ac:chgData name="Michelle Rhodes" userId="d8c7ae50-eee4-4751-86b4-96a377e97930" providerId="ADAL" clId="{2E99270F-1369-4561-BEE6-82A9C97A8592}" dt="2026-10-12T16:31:01.317" v="36" actId="22"/>
          <ac:spMkLst>
            <pc:docMk/>
            <pc:sldMk cId="537030332" sldId="261"/>
            <ac:spMk id="9" creationId="{7B5BE249-547E-A759-7963-3CE36E9F32B0}"/>
          </ac:spMkLst>
        </pc:spChg>
        <pc:spChg chg="add">
          <ac:chgData name="Michelle Rhodes" userId="d8c7ae50-eee4-4751-86b4-96a377e97930" providerId="ADAL" clId="{2E99270F-1369-4561-BEE6-82A9C97A8592}" dt="2026-10-12T16:34:30.480" v="54" actId="22"/>
          <ac:spMkLst>
            <pc:docMk/>
            <pc:sldMk cId="537030332" sldId="261"/>
            <ac:spMk id="11" creationId="{4979D00D-F700-E37F-38DC-4E5C0FE0B051}"/>
          </ac:spMkLst>
        </pc:spChg>
        <pc:spChg chg="add mod">
          <ac:chgData name="Michelle Rhodes" userId="d8c7ae50-eee4-4751-86b4-96a377e97930" providerId="ADAL" clId="{2E99270F-1369-4561-BEE6-82A9C97A8592}" dt="2026-10-12T16:35:03.740" v="57" actId="1076"/>
          <ac:spMkLst>
            <pc:docMk/>
            <pc:sldMk cId="537030332" sldId="261"/>
            <ac:spMk id="13" creationId="{55EDA397-CD63-49CE-8A44-3028AEFB4666}"/>
          </ac:spMkLst>
        </pc:spChg>
        <pc:grpChg chg="add mod">
          <ac:chgData name="Michelle Rhodes" userId="d8c7ae50-eee4-4751-86b4-96a377e97930" providerId="ADAL" clId="{2E99270F-1369-4561-BEE6-82A9C97A8592}" dt="2026-10-12T18:10:56.651" v="377" actId="962"/>
          <ac:grpSpMkLst>
            <pc:docMk/>
            <pc:sldMk cId="537030332" sldId="261"/>
            <ac:grpSpMk id="20" creationId="{7D638F4E-2DD7-1C6C-A369-7BF4913A7624}"/>
          </ac:grpSpMkLst>
        </pc:grpChg>
        <pc:picChg chg="mod">
          <ac:chgData name="Michelle Rhodes" userId="d8c7ae50-eee4-4751-86b4-96a377e97930" providerId="ADAL" clId="{2E99270F-1369-4561-BEE6-82A9C97A8592}" dt="2026-10-12T18:10:52.847" v="375" actId="962"/>
          <ac:picMkLst>
            <pc:docMk/>
            <pc:sldMk cId="537030332" sldId="261"/>
            <ac:picMk id="7" creationId="{8D265C2B-0E43-7E39-89C0-503ECEA35E47}"/>
          </ac:picMkLst>
        </pc:picChg>
        <pc:picChg chg="mod">
          <ac:chgData name="Michelle Rhodes" userId="d8c7ae50-eee4-4751-86b4-96a377e97930" providerId="ADAL" clId="{2E99270F-1369-4561-BEE6-82A9C97A8592}" dt="2026-10-12T18:10:30.591" v="361" actId="962"/>
          <ac:picMkLst>
            <pc:docMk/>
            <pc:sldMk cId="537030332" sldId="261"/>
            <ac:picMk id="23" creationId="{55F7E7EB-9DAF-698C-8179-0B85A0666D0E}"/>
          </ac:picMkLst>
        </pc:picChg>
        <pc:picChg chg="mod">
          <ac:chgData name="Michelle Rhodes" userId="d8c7ae50-eee4-4751-86b4-96a377e97930" providerId="ADAL" clId="{2E99270F-1369-4561-BEE6-82A9C97A8592}" dt="2026-10-12T18:10:35.741" v="365" actId="962"/>
          <ac:picMkLst>
            <pc:docMk/>
            <pc:sldMk cId="537030332" sldId="261"/>
            <ac:picMk id="24" creationId="{9B93F468-B62C-9DAD-A34D-673576EC9C2D}"/>
          </ac:picMkLst>
        </pc:picChg>
        <pc:picChg chg="mod">
          <ac:chgData name="Michelle Rhodes" userId="d8c7ae50-eee4-4751-86b4-96a377e97930" providerId="ADAL" clId="{2E99270F-1369-4561-BEE6-82A9C97A8592}" dt="2026-10-12T18:10:38.037" v="367" actId="962"/>
          <ac:picMkLst>
            <pc:docMk/>
            <pc:sldMk cId="537030332" sldId="261"/>
            <ac:picMk id="25" creationId="{10960E66-7EF5-4694-B745-E16EBB25FF4C}"/>
          </ac:picMkLst>
        </pc:picChg>
        <pc:picChg chg="mod">
          <ac:chgData name="Michelle Rhodes" userId="d8c7ae50-eee4-4751-86b4-96a377e97930" providerId="ADAL" clId="{2E99270F-1369-4561-BEE6-82A9C97A8592}" dt="2026-10-12T18:10:40.519" v="369" actId="962"/>
          <ac:picMkLst>
            <pc:docMk/>
            <pc:sldMk cId="537030332" sldId="261"/>
            <ac:picMk id="26" creationId="{238A7237-80DD-3DF9-CB59-106DFC94B066}"/>
          </ac:picMkLst>
        </pc:picChg>
        <pc:picChg chg="mod">
          <ac:chgData name="Michelle Rhodes" userId="d8c7ae50-eee4-4751-86b4-96a377e97930" providerId="ADAL" clId="{2E99270F-1369-4561-BEE6-82A9C97A8592}" dt="2026-10-12T18:10:42.997" v="371" actId="962"/>
          <ac:picMkLst>
            <pc:docMk/>
            <pc:sldMk cId="537030332" sldId="261"/>
            <ac:picMk id="27" creationId="{5F736602-836E-AEE0-506B-B21A24BF28FE}"/>
          </ac:picMkLst>
        </pc:picChg>
        <pc:picChg chg="mod">
          <ac:chgData name="Michelle Rhodes" userId="d8c7ae50-eee4-4751-86b4-96a377e97930" providerId="ADAL" clId="{2E99270F-1369-4561-BEE6-82A9C97A8592}" dt="2026-10-12T18:10:45.105" v="373" actId="962"/>
          <ac:picMkLst>
            <pc:docMk/>
            <pc:sldMk cId="537030332" sldId="261"/>
            <ac:picMk id="28" creationId="{86BF09A2-6EFD-EEE5-085B-0D518FDE6C1A}"/>
          </ac:picMkLst>
        </pc:picChg>
      </pc:sldChg>
      <pc:sldChg chg="addSp delSp modSp mod setBg modClrScheme chgLayout modNotes">
        <pc:chgData name="Michelle Rhodes" userId="d8c7ae50-eee4-4751-86b4-96a377e97930" providerId="ADAL" clId="{2E99270F-1369-4561-BEE6-82A9C97A8592}" dt="2026-10-12T16:37:54.146" v="90"/>
        <pc:sldMkLst>
          <pc:docMk/>
          <pc:sldMk cId="2651400214" sldId="267"/>
        </pc:sldMkLst>
        <pc:spChg chg="del mod">
          <ac:chgData name="Michelle Rhodes" userId="d8c7ae50-eee4-4751-86b4-96a377e97930" providerId="ADAL" clId="{2E99270F-1369-4561-BEE6-82A9C97A8592}" dt="2026-10-12T16:37:48.355" v="88" actId="478"/>
          <ac:spMkLst>
            <pc:docMk/>
            <pc:sldMk cId="2651400214" sldId="267"/>
            <ac:spMk id="2" creationId="{E099F04F-39ED-FE2E-CDEE-834047E8AEF4}"/>
          </ac:spMkLst>
        </pc:spChg>
        <pc:spChg chg="del mod">
          <ac:chgData name="Michelle Rhodes" userId="d8c7ae50-eee4-4751-86b4-96a377e97930" providerId="ADAL" clId="{2E99270F-1369-4561-BEE6-82A9C97A8592}" dt="2026-10-12T16:37:50.720" v="89" actId="478"/>
          <ac:spMkLst>
            <pc:docMk/>
            <pc:sldMk cId="2651400214" sldId="267"/>
            <ac:spMk id="3" creationId="{98A857A1-397D-A601-AEFC-4B45493254C8}"/>
          </ac:spMkLst>
        </pc:spChg>
        <pc:spChg chg="mod">
          <ac:chgData name="Michelle Rhodes" userId="d8c7ae50-eee4-4751-86b4-96a377e97930" providerId="ADAL" clId="{2E99270F-1369-4561-BEE6-82A9C97A8592}" dt="2026-10-12T16:26:04.197" v="26" actId="26606"/>
          <ac:spMkLst>
            <pc:docMk/>
            <pc:sldMk cId="2651400214" sldId="267"/>
            <ac:spMk id="4" creationId="{8B23D29C-A198-DD92-70FA-97C226B235C9}"/>
          </ac:spMkLst>
        </pc:spChg>
        <pc:spChg chg="add mod">
          <ac:chgData name="Michelle Rhodes" userId="d8c7ae50-eee4-4751-86b4-96a377e97930" providerId="ADAL" clId="{2E99270F-1369-4561-BEE6-82A9C97A8592}" dt="2026-10-12T16:37:54.146" v="90"/>
          <ac:spMkLst>
            <pc:docMk/>
            <pc:sldMk cId="2651400214" sldId="267"/>
            <ac:spMk id="5" creationId="{795C915F-AAAC-9AF8-F9EC-D4AE01D515E3}"/>
          </ac:spMkLst>
        </pc:spChg>
        <pc:spChg chg="add mod">
          <ac:chgData name="Michelle Rhodes" userId="d8c7ae50-eee4-4751-86b4-96a377e97930" providerId="ADAL" clId="{2E99270F-1369-4561-BEE6-82A9C97A8592}" dt="2026-10-12T16:37:54.146" v="90"/>
          <ac:spMkLst>
            <pc:docMk/>
            <pc:sldMk cId="2651400214" sldId="267"/>
            <ac:spMk id="7" creationId="{412CE357-E592-8BD8-21AB-644071EAB6FE}"/>
          </ac:spMkLst>
        </pc:spChg>
        <pc:spChg chg="add mod">
          <ac:chgData name="Michelle Rhodes" userId="d8c7ae50-eee4-4751-86b4-96a377e97930" providerId="ADAL" clId="{2E99270F-1369-4561-BEE6-82A9C97A8592}" dt="2026-10-12T16:37:54.146" v="90"/>
          <ac:spMkLst>
            <pc:docMk/>
            <pc:sldMk cId="2651400214" sldId="267"/>
            <ac:spMk id="8" creationId="{1D9796FF-254E-5BD7-5538-D122D2D6B296}"/>
          </ac:spMkLst>
        </pc:spChg>
        <pc:spChg chg="add mod">
          <ac:chgData name="Michelle Rhodes" userId="d8c7ae50-eee4-4751-86b4-96a377e97930" providerId="ADAL" clId="{2E99270F-1369-4561-BEE6-82A9C97A8592}" dt="2026-10-12T16:37:54.146" v="90"/>
          <ac:spMkLst>
            <pc:docMk/>
            <pc:sldMk cId="2651400214" sldId="267"/>
            <ac:spMk id="9" creationId="{54F069D3-16A2-FCA9-7794-CF1473228910}"/>
          </ac:spMkLst>
        </pc:spChg>
      </pc:sldChg>
      <pc:sldChg chg="addSp delSp modSp mod setBg modClrScheme chgLayout modNotes modNotesTx">
        <pc:chgData name="Michelle Rhodes" userId="d8c7ae50-eee4-4751-86b4-96a377e97930" providerId="ADAL" clId="{2E99270F-1369-4561-BEE6-82A9C97A8592}" dt="2026-10-12T18:11:17.654" v="381" actId="962"/>
        <pc:sldMkLst>
          <pc:docMk/>
          <pc:sldMk cId="3708429466" sldId="268"/>
        </pc:sldMkLst>
        <pc:spChg chg="del mod">
          <ac:chgData name="Michelle Rhodes" userId="d8c7ae50-eee4-4751-86b4-96a377e97930" providerId="ADAL" clId="{2E99270F-1369-4561-BEE6-82A9C97A8592}" dt="2026-10-12T16:57:36.246" v="272" actId="478"/>
          <ac:spMkLst>
            <pc:docMk/>
            <pc:sldMk cId="3708429466" sldId="268"/>
            <ac:spMk id="2" creationId="{E099F04F-39ED-FE2E-CDEE-834047E8AEF4}"/>
          </ac:spMkLst>
        </pc:spChg>
        <pc:spChg chg="del mod">
          <ac:chgData name="Michelle Rhodes" userId="d8c7ae50-eee4-4751-86b4-96a377e97930" providerId="ADAL" clId="{2E99270F-1369-4561-BEE6-82A9C97A8592}" dt="2026-10-12T16:35:43.988" v="63" actId="478"/>
          <ac:spMkLst>
            <pc:docMk/>
            <pc:sldMk cId="3708429466" sldId="268"/>
            <ac:spMk id="3" creationId="{98A857A1-397D-A601-AEFC-4B45493254C8}"/>
          </ac:spMkLst>
        </pc:spChg>
        <pc:spChg chg="mod">
          <ac:chgData name="Michelle Rhodes" userId="d8c7ae50-eee4-4751-86b4-96a377e97930" providerId="ADAL" clId="{2E99270F-1369-4561-BEE6-82A9C97A8592}" dt="2026-10-12T16:26:04.197" v="26" actId="26606"/>
          <ac:spMkLst>
            <pc:docMk/>
            <pc:sldMk cId="3708429466" sldId="268"/>
            <ac:spMk id="4" creationId="{8B23D29C-A198-DD92-70FA-97C226B235C9}"/>
          </ac:spMkLst>
        </pc:spChg>
        <pc:spChg chg="add del">
          <ac:chgData name="Michelle Rhodes" userId="d8c7ae50-eee4-4751-86b4-96a377e97930" providerId="ADAL" clId="{2E99270F-1369-4561-BEE6-82A9C97A8592}" dt="2026-10-12T16:31:04.429" v="42" actId="22"/>
          <ac:spMkLst>
            <pc:docMk/>
            <pc:sldMk cId="3708429466" sldId="268"/>
            <ac:spMk id="6" creationId="{D8E17CAC-1182-FBA3-4FA9-BE3D1F050A4D}"/>
          </ac:spMkLst>
        </pc:spChg>
        <pc:spChg chg="add del">
          <ac:chgData name="Michelle Rhodes" userId="d8c7ae50-eee4-4751-86b4-96a377e97930" providerId="ADAL" clId="{2E99270F-1369-4561-BEE6-82A9C97A8592}" dt="2026-10-12T16:31:04.429" v="42" actId="22"/>
          <ac:spMkLst>
            <pc:docMk/>
            <pc:sldMk cId="3708429466" sldId="268"/>
            <ac:spMk id="8" creationId="{11BDEE70-989B-D84A-4688-345DCFC13B49}"/>
          </ac:spMkLst>
        </pc:spChg>
        <pc:spChg chg="add del">
          <ac:chgData name="Michelle Rhodes" userId="d8c7ae50-eee4-4751-86b4-96a377e97930" providerId="ADAL" clId="{2E99270F-1369-4561-BEE6-82A9C97A8592}" dt="2026-10-12T16:31:03.308" v="41" actId="22"/>
          <ac:spMkLst>
            <pc:docMk/>
            <pc:sldMk cId="3708429466" sldId="268"/>
            <ac:spMk id="10" creationId="{F6260730-64CE-F9AC-3085-FAC320E1CF0E}"/>
          </ac:spMkLst>
        </pc:spChg>
        <pc:spChg chg="add del">
          <ac:chgData name="Michelle Rhodes" userId="d8c7ae50-eee4-4751-86b4-96a377e97930" providerId="ADAL" clId="{2E99270F-1369-4561-BEE6-82A9C97A8592}" dt="2026-10-12T16:31:03.308" v="41" actId="22"/>
          <ac:spMkLst>
            <pc:docMk/>
            <pc:sldMk cId="3708429466" sldId="268"/>
            <ac:spMk id="12" creationId="{F4A82C20-2832-0F9B-132F-0B75F1986C00}"/>
          </ac:spMkLst>
        </pc:spChg>
        <pc:spChg chg="add mod">
          <ac:chgData name="Michelle Rhodes" userId="d8c7ae50-eee4-4751-86b4-96a377e97930" providerId="ADAL" clId="{2E99270F-1369-4561-BEE6-82A9C97A8592}" dt="2026-10-12T16:35:46.991" v="64"/>
          <ac:spMkLst>
            <pc:docMk/>
            <pc:sldMk cId="3708429466" sldId="268"/>
            <ac:spMk id="13" creationId="{01478FB3-8822-300C-27FF-958FEE7650F3}"/>
          </ac:spMkLst>
        </pc:spChg>
        <pc:spChg chg="add mod">
          <ac:chgData name="Michelle Rhodes" userId="d8c7ae50-eee4-4751-86b4-96a377e97930" providerId="ADAL" clId="{2E99270F-1369-4561-BEE6-82A9C97A8592}" dt="2026-10-12T16:35:46.991" v="64"/>
          <ac:spMkLst>
            <pc:docMk/>
            <pc:sldMk cId="3708429466" sldId="268"/>
            <ac:spMk id="14" creationId="{627A3978-38B4-16AD-AC64-8853BC8B481C}"/>
          </ac:spMkLst>
        </pc:spChg>
        <pc:spChg chg="add mod">
          <ac:chgData name="Michelle Rhodes" userId="d8c7ae50-eee4-4751-86b4-96a377e97930" providerId="ADAL" clId="{2E99270F-1369-4561-BEE6-82A9C97A8592}" dt="2026-10-12T16:35:46.991" v="64"/>
          <ac:spMkLst>
            <pc:docMk/>
            <pc:sldMk cId="3708429466" sldId="268"/>
            <ac:spMk id="15" creationId="{FA41077C-1C29-4645-3308-8610A1276E88}"/>
          </ac:spMkLst>
        </pc:spChg>
        <pc:spChg chg="add mod">
          <ac:chgData name="Michelle Rhodes" userId="d8c7ae50-eee4-4751-86b4-96a377e97930" providerId="ADAL" clId="{2E99270F-1369-4561-BEE6-82A9C97A8592}" dt="2026-10-12T16:35:46.991" v="64"/>
          <ac:spMkLst>
            <pc:docMk/>
            <pc:sldMk cId="3708429466" sldId="268"/>
            <ac:spMk id="16" creationId="{71ECF8A6-7248-EDB8-E88F-E6EB907E0ECA}"/>
          </ac:spMkLst>
        </pc:spChg>
        <pc:picChg chg="mod">
          <ac:chgData name="Michelle Rhodes" userId="d8c7ae50-eee4-4751-86b4-96a377e97930" providerId="ADAL" clId="{2E99270F-1369-4561-BEE6-82A9C97A8592}" dt="2026-10-12T18:11:17.654" v="381" actId="962"/>
          <ac:picMkLst>
            <pc:docMk/>
            <pc:sldMk cId="3708429466" sldId="268"/>
            <ac:picMk id="1026" creationId="{97A3FAB3-098B-3E69-091E-7D678BB7514E}"/>
          </ac:picMkLst>
        </pc:picChg>
      </pc:sldChg>
      <pc:sldChg chg="addSp delSp modSp mod setBg modClrScheme chgLayout modNotes">
        <pc:chgData name="Michelle Rhodes" userId="d8c7ae50-eee4-4751-86b4-96a377e97930" providerId="ADAL" clId="{2E99270F-1369-4561-BEE6-82A9C97A8592}" dt="2026-10-12T16:58:03.748" v="276" actId="478"/>
        <pc:sldMkLst>
          <pc:docMk/>
          <pc:sldMk cId="2276442262" sldId="269"/>
        </pc:sldMkLst>
        <pc:spChg chg="add mod">
          <ac:chgData name="Michelle Rhodes" userId="d8c7ae50-eee4-4751-86b4-96a377e97930" providerId="ADAL" clId="{2E99270F-1369-4561-BEE6-82A9C97A8592}" dt="2026-10-12T16:37:01.174" v="82"/>
          <ac:spMkLst>
            <pc:docMk/>
            <pc:sldMk cId="2276442262" sldId="269"/>
            <ac:spMk id="2" creationId="{6FF4A2A4-E19D-702C-2772-08B182D85110}"/>
          </ac:spMkLst>
        </pc:spChg>
        <pc:spChg chg="add mod">
          <ac:chgData name="Michelle Rhodes" userId="d8c7ae50-eee4-4751-86b4-96a377e97930" providerId="ADAL" clId="{2E99270F-1369-4561-BEE6-82A9C97A8592}" dt="2026-10-12T16:37:01.174" v="82"/>
          <ac:spMkLst>
            <pc:docMk/>
            <pc:sldMk cId="2276442262" sldId="269"/>
            <ac:spMk id="3" creationId="{775062A5-F6A1-CDA6-E461-739A0D038825}"/>
          </ac:spMkLst>
        </pc:spChg>
        <pc:spChg chg="del mod">
          <ac:chgData name="Michelle Rhodes" userId="d8c7ae50-eee4-4751-86b4-96a377e97930" providerId="ADAL" clId="{2E99270F-1369-4561-BEE6-82A9C97A8592}" dt="2026-10-12T16:36:59.164" v="81" actId="478"/>
          <ac:spMkLst>
            <pc:docMk/>
            <pc:sldMk cId="2276442262" sldId="269"/>
            <ac:spMk id="5" creationId="{0219C46F-9A38-6CBA-7082-ACAF9C627316}"/>
          </ac:spMkLst>
        </pc:spChg>
        <pc:spChg chg="del mod">
          <ac:chgData name="Michelle Rhodes" userId="d8c7ae50-eee4-4751-86b4-96a377e97930" providerId="ADAL" clId="{2E99270F-1369-4561-BEE6-82A9C97A8592}" dt="2026-10-12T16:58:03.748" v="276" actId="478"/>
          <ac:spMkLst>
            <pc:docMk/>
            <pc:sldMk cId="2276442262" sldId="269"/>
            <ac:spMk id="6" creationId="{14FBE486-3CF1-A327-5A07-7462891EB2F4}"/>
          </ac:spMkLst>
        </pc:spChg>
        <pc:spChg chg="mod">
          <ac:chgData name="Michelle Rhodes" userId="d8c7ae50-eee4-4751-86b4-96a377e97930" providerId="ADAL" clId="{2E99270F-1369-4561-BEE6-82A9C97A8592}" dt="2026-10-12T16:26:04.197" v="26" actId="26606"/>
          <ac:spMkLst>
            <pc:docMk/>
            <pc:sldMk cId="2276442262" sldId="269"/>
            <ac:spMk id="7" creationId="{4D80A8A4-5D4F-6F8C-03D1-E8AB01076DA5}"/>
          </ac:spMkLst>
        </pc:spChg>
        <pc:spChg chg="add mod">
          <ac:chgData name="Michelle Rhodes" userId="d8c7ae50-eee4-4751-86b4-96a377e97930" providerId="ADAL" clId="{2E99270F-1369-4561-BEE6-82A9C97A8592}" dt="2026-10-12T16:37:01.174" v="82"/>
          <ac:spMkLst>
            <pc:docMk/>
            <pc:sldMk cId="2276442262" sldId="269"/>
            <ac:spMk id="8" creationId="{40E053C0-5F40-31D0-86D0-B6D2FBCBC044}"/>
          </ac:spMkLst>
        </pc:spChg>
        <pc:spChg chg="add del mod">
          <ac:chgData name="Michelle Rhodes" userId="d8c7ae50-eee4-4751-86b4-96a377e97930" providerId="ADAL" clId="{2E99270F-1369-4561-BEE6-82A9C97A8592}" dt="2026-10-12T16:57:56.717" v="275" actId="478"/>
          <ac:spMkLst>
            <pc:docMk/>
            <pc:sldMk cId="2276442262" sldId="269"/>
            <ac:spMk id="10" creationId="{D9EC188B-361E-19F8-1CDB-5B9D4D8A0F84}"/>
          </ac:spMkLst>
        </pc:spChg>
      </pc:sldChg>
      <pc:sldChg chg="addSp delSp modSp mod setBg modClrScheme chgLayout modNotes">
        <pc:chgData name="Michelle Rhodes" userId="d8c7ae50-eee4-4751-86b4-96a377e97930" providerId="ADAL" clId="{2E99270F-1369-4561-BEE6-82A9C97A8592}" dt="2026-10-12T18:13:14.143" v="396" actId="962"/>
        <pc:sldMkLst>
          <pc:docMk/>
          <pc:sldMk cId="1358299543" sldId="270"/>
        </pc:sldMkLst>
        <pc:spChg chg="del mod">
          <ac:chgData name="Michelle Rhodes" userId="d8c7ae50-eee4-4751-86b4-96a377e97930" providerId="ADAL" clId="{2E99270F-1369-4561-BEE6-82A9C97A8592}" dt="2026-10-12T17:00:39.924" v="291" actId="478"/>
          <ac:spMkLst>
            <pc:docMk/>
            <pc:sldMk cId="1358299543" sldId="270"/>
            <ac:spMk id="2" creationId="{E099F04F-39ED-FE2E-CDEE-834047E8AEF4}"/>
          </ac:spMkLst>
        </pc:spChg>
        <pc:spChg chg="del mod">
          <ac:chgData name="Michelle Rhodes" userId="d8c7ae50-eee4-4751-86b4-96a377e97930" providerId="ADAL" clId="{2E99270F-1369-4561-BEE6-82A9C97A8592}" dt="2026-10-12T16:38:02.351" v="92" actId="478"/>
          <ac:spMkLst>
            <pc:docMk/>
            <pc:sldMk cId="1358299543" sldId="270"/>
            <ac:spMk id="3" creationId="{98A857A1-397D-A601-AEFC-4B45493254C8}"/>
          </ac:spMkLst>
        </pc:spChg>
        <pc:spChg chg="mod">
          <ac:chgData name="Michelle Rhodes" userId="d8c7ae50-eee4-4751-86b4-96a377e97930" providerId="ADAL" clId="{2E99270F-1369-4561-BEE6-82A9C97A8592}" dt="2026-10-12T16:26:04.197" v="26" actId="26606"/>
          <ac:spMkLst>
            <pc:docMk/>
            <pc:sldMk cId="1358299543" sldId="270"/>
            <ac:spMk id="4" creationId="{8B23D29C-A198-DD92-70FA-97C226B235C9}"/>
          </ac:spMkLst>
        </pc:spChg>
        <pc:spChg chg="add mod">
          <ac:chgData name="Michelle Rhodes" userId="d8c7ae50-eee4-4751-86b4-96a377e97930" providerId="ADAL" clId="{2E99270F-1369-4561-BEE6-82A9C97A8592}" dt="2026-10-12T16:38:04.419" v="93"/>
          <ac:spMkLst>
            <pc:docMk/>
            <pc:sldMk cId="1358299543" sldId="270"/>
            <ac:spMk id="5" creationId="{619D501C-6D19-02D4-FBAA-7D14A776EC0E}"/>
          </ac:spMkLst>
        </pc:spChg>
        <pc:spChg chg="add mod">
          <ac:chgData name="Michelle Rhodes" userId="d8c7ae50-eee4-4751-86b4-96a377e97930" providerId="ADAL" clId="{2E99270F-1369-4561-BEE6-82A9C97A8592}" dt="2026-10-12T16:38:04.419" v="93"/>
          <ac:spMkLst>
            <pc:docMk/>
            <pc:sldMk cId="1358299543" sldId="270"/>
            <ac:spMk id="6" creationId="{18EBCD56-82C9-0103-D73A-786BAD0F6631}"/>
          </ac:spMkLst>
        </pc:spChg>
        <pc:spChg chg="add mod">
          <ac:chgData name="Michelle Rhodes" userId="d8c7ae50-eee4-4751-86b4-96a377e97930" providerId="ADAL" clId="{2E99270F-1369-4561-BEE6-82A9C97A8592}" dt="2026-10-12T16:38:04.419" v="93"/>
          <ac:spMkLst>
            <pc:docMk/>
            <pc:sldMk cId="1358299543" sldId="270"/>
            <ac:spMk id="7" creationId="{488F94E9-C8D7-B568-CF12-1CEE23FDA5A0}"/>
          </ac:spMkLst>
        </pc:spChg>
        <pc:spChg chg="add mod">
          <ac:chgData name="Michelle Rhodes" userId="d8c7ae50-eee4-4751-86b4-96a377e97930" providerId="ADAL" clId="{2E99270F-1369-4561-BEE6-82A9C97A8592}" dt="2026-10-12T16:38:04.419" v="93"/>
          <ac:spMkLst>
            <pc:docMk/>
            <pc:sldMk cId="1358299543" sldId="270"/>
            <ac:spMk id="10" creationId="{09AA59B5-EF8D-8665-5282-1C478FBC3872}"/>
          </ac:spMkLst>
        </pc:spChg>
        <pc:picChg chg="mod">
          <ac:chgData name="Michelle Rhodes" userId="d8c7ae50-eee4-4751-86b4-96a377e97930" providerId="ADAL" clId="{2E99270F-1369-4561-BEE6-82A9C97A8592}" dt="2026-10-12T18:13:14.143" v="396" actId="962"/>
          <ac:picMkLst>
            <pc:docMk/>
            <pc:sldMk cId="1358299543" sldId="270"/>
            <ac:picMk id="9" creationId="{3F48CCFC-8576-FDF4-E9CD-C997316A6BEC}"/>
          </ac:picMkLst>
        </pc:picChg>
      </pc:sldChg>
      <pc:sldChg chg="addSp delSp modSp mod setBg modClrScheme chgLayout modNotes">
        <pc:chgData name="Michelle Rhodes" userId="d8c7ae50-eee4-4751-86b4-96a377e97930" providerId="ADAL" clId="{2E99270F-1369-4561-BEE6-82A9C97A8592}" dt="2026-10-12T16:38:46.430" v="101"/>
        <pc:sldMkLst>
          <pc:docMk/>
          <pc:sldMk cId="3927623594" sldId="273"/>
        </pc:sldMkLst>
        <pc:spChg chg="mod">
          <ac:chgData name="Michelle Rhodes" userId="d8c7ae50-eee4-4751-86b4-96a377e97930" providerId="ADAL" clId="{2E99270F-1369-4561-BEE6-82A9C97A8592}" dt="2026-10-12T16:38:43.718" v="100" actId="1076"/>
          <ac:spMkLst>
            <pc:docMk/>
            <pc:sldMk cId="3927623594" sldId="273"/>
            <ac:spMk id="3" creationId="{57A36D8F-45B6-A21F-00AE-3EFB77291E31}"/>
          </ac:spMkLst>
        </pc:spChg>
        <pc:spChg chg="add mod">
          <ac:chgData name="Michelle Rhodes" userId="d8c7ae50-eee4-4751-86b4-96a377e97930" providerId="ADAL" clId="{2E99270F-1369-4561-BEE6-82A9C97A8592}" dt="2026-10-12T16:38:46.430" v="101"/>
          <ac:spMkLst>
            <pc:docMk/>
            <pc:sldMk cId="3927623594" sldId="273"/>
            <ac:spMk id="4" creationId="{865CC5E3-2035-2C7E-06C8-57EE4F7261BE}"/>
          </ac:spMkLst>
        </pc:spChg>
        <pc:spChg chg="del mod">
          <ac:chgData name="Michelle Rhodes" userId="d8c7ae50-eee4-4751-86b4-96a377e97930" providerId="ADAL" clId="{2E99270F-1369-4561-BEE6-82A9C97A8592}" dt="2026-10-12T16:38:37.098" v="99" actId="478"/>
          <ac:spMkLst>
            <pc:docMk/>
            <pc:sldMk cId="3927623594" sldId="273"/>
            <ac:spMk id="5" creationId="{ED3FF9C5-3438-B9F9-2A1F-11322C0E89D9}"/>
          </ac:spMkLst>
        </pc:spChg>
        <pc:spChg chg="del mod">
          <ac:chgData name="Michelle Rhodes" userId="d8c7ae50-eee4-4751-86b4-96a377e97930" providerId="ADAL" clId="{2E99270F-1369-4561-BEE6-82A9C97A8592}" dt="2026-10-12T16:38:23.135" v="97" actId="478"/>
          <ac:spMkLst>
            <pc:docMk/>
            <pc:sldMk cId="3927623594" sldId="273"/>
            <ac:spMk id="6" creationId="{CE5D34D6-7B0B-3416-85CA-AF3597D9E5F4}"/>
          </ac:spMkLst>
        </pc:spChg>
        <pc:spChg chg="add mod">
          <ac:chgData name="Michelle Rhodes" userId="d8c7ae50-eee4-4751-86b4-96a377e97930" providerId="ADAL" clId="{2E99270F-1369-4561-BEE6-82A9C97A8592}" dt="2026-10-12T16:38:46.430" v="101"/>
          <ac:spMkLst>
            <pc:docMk/>
            <pc:sldMk cId="3927623594" sldId="273"/>
            <ac:spMk id="7" creationId="{0010FDDC-7033-E5B1-F9D7-28ADBEB7838E}"/>
          </ac:spMkLst>
        </pc:spChg>
        <pc:spChg chg="add mod">
          <ac:chgData name="Michelle Rhodes" userId="d8c7ae50-eee4-4751-86b4-96a377e97930" providerId="ADAL" clId="{2E99270F-1369-4561-BEE6-82A9C97A8592}" dt="2026-10-12T16:38:46.430" v="101"/>
          <ac:spMkLst>
            <pc:docMk/>
            <pc:sldMk cId="3927623594" sldId="273"/>
            <ac:spMk id="8" creationId="{A62D30FE-C123-9DD6-D331-3710FAE75FAC}"/>
          </ac:spMkLst>
        </pc:spChg>
        <pc:spChg chg="mod">
          <ac:chgData name="Michelle Rhodes" userId="d8c7ae50-eee4-4751-86b4-96a377e97930" providerId="ADAL" clId="{2E99270F-1369-4561-BEE6-82A9C97A8592}" dt="2026-10-12T16:26:04.197" v="26" actId="26606"/>
          <ac:spMkLst>
            <pc:docMk/>
            <pc:sldMk cId="3927623594" sldId="273"/>
            <ac:spMk id="9" creationId="{F236BD56-8263-0901-5AC3-4F225184539E}"/>
          </ac:spMkLst>
        </pc:spChg>
        <pc:spChg chg="add mod">
          <ac:chgData name="Michelle Rhodes" userId="d8c7ae50-eee4-4751-86b4-96a377e97930" providerId="ADAL" clId="{2E99270F-1369-4561-BEE6-82A9C97A8592}" dt="2026-10-12T16:38:46.430" v="101"/>
          <ac:spMkLst>
            <pc:docMk/>
            <pc:sldMk cId="3927623594" sldId="273"/>
            <ac:spMk id="10" creationId="{EB4B93C1-E4FB-A0C9-9002-1637815DE8F0}"/>
          </ac:spMkLst>
        </pc:spChg>
      </pc:sldChg>
      <pc:sldChg chg="addSp delSp modSp mod setBg modClrScheme chgLayout modNotes modNotesTx">
        <pc:chgData name="Michelle Rhodes" userId="d8c7ae50-eee4-4751-86b4-96a377e97930" providerId="ADAL" clId="{2E99270F-1369-4561-BEE6-82A9C97A8592}" dt="2026-10-12T18:09:40.774" v="357" actId="962"/>
        <pc:sldMkLst>
          <pc:docMk/>
          <pc:sldMk cId="4171635631" sldId="274"/>
        </pc:sldMkLst>
        <pc:spChg chg="add del mod">
          <ac:chgData name="Michelle Rhodes" userId="d8c7ae50-eee4-4751-86b4-96a377e97930" providerId="ADAL" clId="{2E99270F-1369-4561-BEE6-82A9C97A8592}" dt="2026-10-12T17:01:04.963" v="294" actId="478"/>
          <ac:spMkLst>
            <pc:docMk/>
            <pc:sldMk cId="4171635631" sldId="274"/>
            <ac:spMk id="3" creationId="{4C8B362B-7028-927B-6ED1-9A5512C9C63C}"/>
          </ac:spMkLst>
        </pc:spChg>
        <pc:spChg chg="add mod">
          <ac:chgData name="Michelle Rhodes" userId="d8c7ae50-eee4-4751-86b4-96a377e97930" providerId="ADAL" clId="{2E99270F-1369-4561-BEE6-82A9C97A8592}" dt="2026-10-12T16:38:57.418" v="105"/>
          <ac:spMkLst>
            <pc:docMk/>
            <pc:sldMk cId="4171635631" sldId="274"/>
            <ac:spMk id="4" creationId="{53C58D40-9ED9-20F9-112D-1423B6C6CF72}"/>
          </ac:spMkLst>
        </pc:spChg>
        <pc:spChg chg="del mod">
          <ac:chgData name="Michelle Rhodes" userId="d8c7ae50-eee4-4751-86b4-96a377e97930" providerId="ADAL" clId="{2E99270F-1369-4561-BEE6-82A9C97A8592}" dt="2026-10-12T16:38:55.450" v="104" actId="478"/>
          <ac:spMkLst>
            <pc:docMk/>
            <pc:sldMk cId="4171635631" sldId="274"/>
            <ac:spMk id="5" creationId="{1F14B807-90E8-8400-0AE3-0CC7A265BA8E}"/>
          </ac:spMkLst>
        </pc:spChg>
        <pc:spChg chg="del mod">
          <ac:chgData name="Michelle Rhodes" userId="d8c7ae50-eee4-4751-86b4-96a377e97930" providerId="ADAL" clId="{2E99270F-1369-4561-BEE6-82A9C97A8592}" dt="2026-10-12T17:01:09.156" v="295" actId="478"/>
          <ac:spMkLst>
            <pc:docMk/>
            <pc:sldMk cId="4171635631" sldId="274"/>
            <ac:spMk id="6" creationId="{91F5D77F-9CA6-C327-AF23-6D843F56CB27}"/>
          </ac:spMkLst>
        </pc:spChg>
        <pc:spChg chg="mod">
          <ac:chgData name="Michelle Rhodes" userId="d8c7ae50-eee4-4751-86b4-96a377e97930" providerId="ADAL" clId="{2E99270F-1369-4561-BEE6-82A9C97A8592}" dt="2026-10-12T16:26:04.197" v="26" actId="26606"/>
          <ac:spMkLst>
            <pc:docMk/>
            <pc:sldMk cId="4171635631" sldId="274"/>
            <ac:spMk id="7" creationId="{792E41EC-7614-F1A9-DE81-DFB00061F514}"/>
          </ac:spMkLst>
        </pc:spChg>
        <pc:spChg chg="add mod">
          <ac:chgData name="Michelle Rhodes" userId="d8c7ae50-eee4-4751-86b4-96a377e97930" providerId="ADAL" clId="{2E99270F-1369-4561-BEE6-82A9C97A8592}" dt="2026-10-12T16:38:57.418" v="105"/>
          <ac:spMkLst>
            <pc:docMk/>
            <pc:sldMk cId="4171635631" sldId="274"/>
            <ac:spMk id="8" creationId="{101654A1-98A0-0CA7-0E31-493F7C7F824B}"/>
          </ac:spMkLst>
        </pc:spChg>
        <pc:spChg chg="mod">
          <ac:chgData name="Michelle Rhodes" userId="d8c7ae50-eee4-4751-86b4-96a377e97930" providerId="ADAL" clId="{2E99270F-1369-4561-BEE6-82A9C97A8592}" dt="2026-10-12T18:09:40.730" v="350" actId="962"/>
          <ac:spMkLst>
            <pc:docMk/>
            <pc:sldMk cId="4171635631" sldId="274"/>
            <ac:spMk id="9" creationId="{A0D3D74C-AE7E-FD2F-6B47-46283AE0B844}"/>
          </ac:spMkLst>
        </pc:spChg>
        <pc:spChg chg="mod">
          <ac:chgData name="Michelle Rhodes" userId="d8c7ae50-eee4-4751-86b4-96a377e97930" providerId="ADAL" clId="{2E99270F-1369-4561-BEE6-82A9C97A8592}" dt="2026-10-12T18:09:40.736" v="351" actId="962"/>
          <ac:spMkLst>
            <pc:docMk/>
            <pc:sldMk cId="4171635631" sldId="274"/>
            <ac:spMk id="10" creationId="{93399518-10E0-E7CA-B701-E73C8D675BBC}"/>
          </ac:spMkLst>
        </pc:spChg>
        <pc:spChg chg="mod">
          <ac:chgData name="Michelle Rhodes" userId="d8c7ae50-eee4-4751-86b4-96a377e97930" providerId="ADAL" clId="{2E99270F-1369-4561-BEE6-82A9C97A8592}" dt="2026-10-12T18:09:40.743" v="352" actId="962"/>
          <ac:spMkLst>
            <pc:docMk/>
            <pc:sldMk cId="4171635631" sldId="274"/>
            <ac:spMk id="11" creationId="{4975755D-496F-F8C8-9F6D-14F433A0E9FE}"/>
          </ac:spMkLst>
        </pc:spChg>
        <pc:spChg chg="mod">
          <ac:chgData name="Michelle Rhodes" userId="d8c7ae50-eee4-4751-86b4-96a377e97930" providerId="ADAL" clId="{2E99270F-1369-4561-BEE6-82A9C97A8592}" dt="2026-10-12T18:09:40.749" v="353" actId="962"/>
          <ac:spMkLst>
            <pc:docMk/>
            <pc:sldMk cId="4171635631" sldId="274"/>
            <ac:spMk id="15" creationId="{15A59F5B-746D-4A81-8A2A-9EE94B9DA264}"/>
          </ac:spMkLst>
        </pc:spChg>
        <pc:spChg chg="add mod">
          <ac:chgData name="Michelle Rhodes" userId="d8c7ae50-eee4-4751-86b4-96a377e97930" providerId="ADAL" clId="{2E99270F-1369-4561-BEE6-82A9C97A8592}" dt="2026-10-12T16:38:57.418" v="105"/>
          <ac:spMkLst>
            <pc:docMk/>
            <pc:sldMk cId="4171635631" sldId="274"/>
            <ac:spMk id="17" creationId="{41019CF5-116F-1FBC-88F6-36533A7F1231}"/>
          </ac:spMkLst>
        </pc:spChg>
        <pc:cxnChg chg="mod">
          <ac:chgData name="Michelle Rhodes" userId="d8c7ae50-eee4-4751-86b4-96a377e97930" providerId="ADAL" clId="{2E99270F-1369-4561-BEE6-82A9C97A8592}" dt="2026-10-12T18:09:40.755" v="354" actId="962"/>
          <ac:cxnSpMkLst>
            <pc:docMk/>
            <pc:sldMk cId="4171635631" sldId="274"/>
            <ac:cxnSpMk id="18" creationId="{1C5FC433-1FC6-9ABF-B5CC-8EEAC19387BF}"/>
          </ac:cxnSpMkLst>
        </pc:cxnChg>
        <pc:cxnChg chg="mod">
          <ac:chgData name="Michelle Rhodes" userId="d8c7ae50-eee4-4751-86b4-96a377e97930" providerId="ADAL" clId="{2E99270F-1369-4561-BEE6-82A9C97A8592}" dt="2026-10-12T18:09:40.761" v="355" actId="962"/>
          <ac:cxnSpMkLst>
            <pc:docMk/>
            <pc:sldMk cId="4171635631" sldId="274"/>
            <ac:cxnSpMk id="19" creationId="{AEA1CA96-B816-6132-E473-1EC4A95EC572}"/>
          </ac:cxnSpMkLst>
        </pc:cxnChg>
        <pc:cxnChg chg="mod">
          <ac:chgData name="Michelle Rhodes" userId="d8c7ae50-eee4-4751-86b4-96a377e97930" providerId="ADAL" clId="{2E99270F-1369-4561-BEE6-82A9C97A8592}" dt="2026-10-12T18:09:40.768" v="356" actId="962"/>
          <ac:cxnSpMkLst>
            <pc:docMk/>
            <pc:sldMk cId="4171635631" sldId="274"/>
            <ac:cxnSpMk id="23" creationId="{2DE704C6-EF44-EF92-9025-B637D85A2ADC}"/>
          </ac:cxnSpMkLst>
        </pc:cxnChg>
        <pc:cxnChg chg="mod">
          <ac:chgData name="Michelle Rhodes" userId="d8c7ae50-eee4-4751-86b4-96a377e97930" providerId="ADAL" clId="{2E99270F-1369-4561-BEE6-82A9C97A8592}" dt="2026-10-12T18:09:40.774" v="357" actId="962"/>
          <ac:cxnSpMkLst>
            <pc:docMk/>
            <pc:sldMk cId="4171635631" sldId="274"/>
            <ac:cxnSpMk id="30" creationId="{B6C21113-E03D-117A-96EB-C06A3834B2F0}"/>
          </ac:cxnSpMkLst>
        </pc:cxnChg>
      </pc:sldChg>
      <pc:sldChg chg="addSp delSp modSp mod setBg modClrScheme chgLayout modNotes">
        <pc:chgData name="Michelle Rhodes" userId="d8c7ae50-eee4-4751-86b4-96a377e97930" providerId="ADAL" clId="{2E99270F-1369-4561-BEE6-82A9C97A8592}" dt="2026-10-12T18:13:32.171" v="398" actId="962"/>
        <pc:sldMkLst>
          <pc:docMk/>
          <pc:sldMk cId="2557868762" sldId="275"/>
        </pc:sldMkLst>
        <pc:spChg chg="add mod">
          <ac:chgData name="Michelle Rhodes" userId="d8c7ae50-eee4-4751-86b4-96a377e97930" providerId="ADAL" clId="{2E99270F-1369-4561-BEE6-82A9C97A8592}" dt="2026-10-12T16:39:18.253" v="110"/>
          <ac:spMkLst>
            <pc:docMk/>
            <pc:sldMk cId="2557868762" sldId="275"/>
            <ac:spMk id="2" creationId="{0056C717-9604-C242-18DB-320F7FDF448E}"/>
          </ac:spMkLst>
        </pc:spChg>
        <pc:spChg chg="del mod">
          <ac:chgData name="Michelle Rhodes" userId="d8c7ae50-eee4-4751-86b4-96a377e97930" providerId="ADAL" clId="{2E99270F-1369-4561-BEE6-82A9C97A8592}" dt="2026-10-12T17:05:23.541" v="316"/>
          <ac:spMkLst>
            <pc:docMk/>
            <pc:sldMk cId="2557868762" sldId="275"/>
            <ac:spMk id="3" creationId="{91C10263-A243-7BC2-9E21-3747C94CA749}"/>
          </ac:spMkLst>
        </pc:spChg>
        <pc:spChg chg="del mod">
          <ac:chgData name="Michelle Rhodes" userId="d8c7ae50-eee4-4751-86b4-96a377e97930" providerId="ADAL" clId="{2E99270F-1369-4561-BEE6-82A9C97A8592}" dt="2026-10-12T16:39:15.526" v="109" actId="478"/>
          <ac:spMkLst>
            <pc:docMk/>
            <pc:sldMk cId="2557868762" sldId="275"/>
            <ac:spMk id="5" creationId="{4B014A0B-CBEB-3BF3-9F7B-B386C139C3A0}"/>
          </ac:spMkLst>
        </pc:spChg>
        <pc:spChg chg="del mod">
          <ac:chgData name="Michelle Rhodes" userId="d8c7ae50-eee4-4751-86b4-96a377e97930" providerId="ADAL" clId="{2E99270F-1369-4561-BEE6-82A9C97A8592}" dt="2026-10-12T17:02:38.992" v="299" actId="478"/>
          <ac:spMkLst>
            <pc:docMk/>
            <pc:sldMk cId="2557868762" sldId="275"/>
            <ac:spMk id="6" creationId="{81F90A97-7C35-45BA-9CF4-D8CF13322106}"/>
          </ac:spMkLst>
        </pc:spChg>
        <pc:spChg chg="mod">
          <ac:chgData name="Michelle Rhodes" userId="d8c7ae50-eee4-4751-86b4-96a377e97930" providerId="ADAL" clId="{2E99270F-1369-4561-BEE6-82A9C97A8592}" dt="2026-10-12T16:26:04.197" v="26" actId="26606"/>
          <ac:spMkLst>
            <pc:docMk/>
            <pc:sldMk cId="2557868762" sldId="275"/>
            <ac:spMk id="7" creationId="{63DF904E-63A5-D011-7444-C008E7EC8546}"/>
          </ac:spMkLst>
        </pc:spChg>
        <pc:spChg chg="add mod">
          <ac:chgData name="Michelle Rhodes" userId="d8c7ae50-eee4-4751-86b4-96a377e97930" providerId="ADAL" clId="{2E99270F-1369-4561-BEE6-82A9C97A8592}" dt="2026-10-12T16:39:18.253" v="110"/>
          <ac:spMkLst>
            <pc:docMk/>
            <pc:sldMk cId="2557868762" sldId="275"/>
            <ac:spMk id="8" creationId="{33756F78-9FDB-D506-6B98-F44C5866ACC9}"/>
          </ac:spMkLst>
        </pc:spChg>
        <pc:spChg chg="add mod">
          <ac:chgData name="Michelle Rhodes" userId="d8c7ae50-eee4-4751-86b4-96a377e97930" providerId="ADAL" clId="{2E99270F-1369-4561-BEE6-82A9C97A8592}" dt="2026-10-12T16:39:18.253" v="110"/>
          <ac:spMkLst>
            <pc:docMk/>
            <pc:sldMk cId="2557868762" sldId="275"/>
            <ac:spMk id="9" creationId="{D40B3A65-5561-BD72-4C0E-78FBCD6BCD46}"/>
          </ac:spMkLst>
        </pc:spChg>
        <pc:spChg chg="add mod">
          <ac:chgData name="Michelle Rhodes" userId="d8c7ae50-eee4-4751-86b4-96a377e97930" providerId="ADAL" clId="{2E99270F-1369-4561-BEE6-82A9C97A8592}" dt="2026-10-12T16:39:18.253" v="110"/>
          <ac:spMkLst>
            <pc:docMk/>
            <pc:sldMk cId="2557868762" sldId="275"/>
            <ac:spMk id="10" creationId="{C0187985-1875-BEA0-E67E-66F3DED1234F}"/>
          </ac:spMkLst>
        </pc:spChg>
        <pc:spChg chg="mod">
          <ac:chgData name="Michelle Rhodes" userId="d8c7ae50-eee4-4751-86b4-96a377e97930" providerId="ADAL" clId="{2E99270F-1369-4561-BEE6-82A9C97A8592}" dt="2026-10-12T17:02:47.943" v="300" actId="1076"/>
          <ac:spMkLst>
            <pc:docMk/>
            <pc:sldMk cId="2557868762" sldId="275"/>
            <ac:spMk id="12" creationId="{6884127F-5651-F0F6-010C-6D2FD5A991FB}"/>
          </ac:spMkLst>
        </pc:spChg>
        <pc:picChg chg="mod">
          <ac:chgData name="Michelle Rhodes" userId="d8c7ae50-eee4-4751-86b4-96a377e97930" providerId="ADAL" clId="{2E99270F-1369-4561-BEE6-82A9C97A8592}" dt="2026-10-12T18:13:32.171" v="398" actId="962"/>
          <ac:picMkLst>
            <pc:docMk/>
            <pc:sldMk cId="2557868762" sldId="275"/>
            <ac:picMk id="4" creationId="{579F7C64-CEBC-16E4-C75F-23BD6ACF9DE5}"/>
          </ac:picMkLst>
        </pc:picChg>
        <pc:picChg chg="del">
          <ac:chgData name="Michelle Rhodes" userId="d8c7ae50-eee4-4751-86b4-96a377e97930" providerId="ADAL" clId="{2E99270F-1369-4561-BEE6-82A9C97A8592}" dt="2026-10-12T16:39:42.367" v="114" actId="478"/>
          <ac:picMkLst>
            <pc:docMk/>
            <pc:sldMk cId="2557868762" sldId="275"/>
            <ac:picMk id="11" creationId="{D047D941-7DE0-33C1-2467-D513FFEA3D09}"/>
          </ac:picMkLst>
        </pc:picChg>
      </pc:sldChg>
      <pc:sldChg chg="addSp delSp modSp mod setBg modClrScheme chgLayout modNotes">
        <pc:chgData name="Michelle Rhodes" userId="d8c7ae50-eee4-4751-86b4-96a377e97930" providerId="ADAL" clId="{2E99270F-1369-4561-BEE6-82A9C97A8592}" dt="2026-10-12T18:11:06.307" v="379" actId="962"/>
        <pc:sldMkLst>
          <pc:docMk/>
          <pc:sldMk cId="2013797279" sldId="276"/>
        </pc:sldMkLst>
        <pc:spChg chg="del mod">
          <ac:chgData name="Michelle Rhodes" userId="d8c7ae50-eee4-4751-86b4-96a377e97930" providerId="ADAL" clId="{2E99270F-1369-4561-BEE6-82A9C97A8592}" dt="2026-10-12T16:57:26.593" v="271" actId="478"/>
          <ac:spMkLst>
            <pc:docMk/>
            <pc:sldMk cId="2013797279" sldId="276"/>
            <ac:spMk id="2" creationId="{04049BF7-CC02-F04F-9FA4-196335411E81}"/>
          </ac:spMkLst>
        </pc:spChg>
        <pc:spChg chg="del mod">
          <ac:chgData name="Michelle Rhodes" userId="d8c7ae50-eee4-4751-86b4-96a377e97930" providerId="ADAL" clId="{2E99270F-1369-4561-BEE6-82A9C97A8592}" dt="2026-10-12T16:35:26.819" v="60" actId="478"/>
          <ac:spMkLst>
            <pc:docMk/>
            <pc:sldMk cId="2013797279" sldId="276"/>
            <ac:spMk id="3" creationId="{0C97DAF5-7688-6356-178C-9D3FC33F63B4}"/>
          </ac:spMkLst>
        </pc:spChg>
        <pc:spChg chg="mod">
          <ac:chgData name="Michelle Rhodes" userId="d8c7ae50-eee4-4751-86b4-96a377e97930" providerId="ADAL" clId="{2E99270F-1369-4561-BEE6-82A9C97A8592}" dt="2026-10-12T16:32:29.214" v="47" actId="1076"/>
          <ac:spMkLst>
            <pc:docMk/>
            <pc:sldMk cId="2013797279" sldId="276"/>
            <ac:spMk id="4" creationId="{E7816D4F-41F0-5DE0-89A9-A1725FD49AF2}"/>
          </ac:spMkLst>
        </pc:spChg>
        <pc:spChg chg="add mod">
          <ac:chgData name="Michelle Rhodes" userId="d8c7ae50-eee4-4751-86b4-96a377e97930" providerId="ADAL" clId="{2E99270F-1369-4561-BEE6-82A9C97A8592}" dt="2026-10-12T16:35:29.595" v="61"/>
          <ac:spMkLst>
            <pc:docMk/>
            <pc:sldMk cId="2013797279" sldId="276"/>
            <ac:spMk id="5" creationId="{49AD76DD-9472-4B19-9A82-1AF4E0B25753}"/>
          </ac:spMkLst>
        </pc:spChg>
        <pc:spChg chg="add mod">
          <ac:chgData name="Michelle Rhodes" userId="d8c7ae50-eee4-4751-86b4-96a377e97930" providerId="ADAL" clId="{2E99270F-1369-4561-BEE6-82A9C97A8592}" dt="2026-10-12T16:35:29.595" v="61"/>
          <ac:spMkLst>
            <pc:docMk/>
            <pc:sldMk cId="2013797279" sldId="276"/>
            <ac:spMk id="7" creationId="{04A5D105-A169-4EB4-86DC-18AA97D7CBB8}"/>
          </ac:spMkLst>
        </pc:spChg>
        <pc:spChg chg="add mod">
          <ac:chgData name="Michelle Rhodes" userId="d8c7ae50-eee4-4751-86b4-96a377e97930" providerId="ADAL" clId="{2E99270F-1369-4561-BEE6-82A9C97A8592}" dt="2026-10-12T16:35:29.595" v="61"/>
          <ac:spMkLst>
            <pc:docMk/>
            <pc:sldMk cId="2013797279" sldId="276"/>
            <ac:spMk id="8" creationId="{17FC3E06-C965-76DC-1704-7D9E7579528B}"/>
          </ac:spMkLst>
        </pc:spChg>
        <pc:spChg chg="mod">
          <ac:chgData name="Michelle Rhodes" userId="d8c7ae50-eee4-4751-86b4-96a377e97930" providerId="ADAL" clId="{2E99270F-1369-4561-BEE6-82A9C97A8592}" dt="2026-10-12T17:05:51.237" v="319" actId="122"/>
          <ac:spMkLst>
            <pc:docMk/>
            <pc:sldMk cId="2013797279" sldId="276"/>
            <ac:spMk id="9" creationId="{6CC6A2F7-B239-3FA4-3035-4E0041ED4752}"/>
          </ac:spMkLst>
        </pc:spChg>
        <pc:spChg chg="add mod">
          <ac:chgData name="Michelle Rhodes" userId="d8c7ae50-eee4-4751-86b4-96a377e97930" providerId="ADAL" clId="{2E99270F-1369-4561-BEE6-82A9C97A8592}" dt="2026-10-12T16:35:29.595" v="61"/>
          <ac:spMkLst>
            <pc:docMk/>
            <pc:sldMk cId="2013797279" sldId="276"/>
            <ac:spMk id="10" creationId="{39E639AE-C314-287E-3BF2-56453C3AA40D}"/>
          </ac:spMkLst>
        </pc:spChg>
        <pc:picChg chg="mod">
          <ac:chgData name="Michelle Rhodes" userId="d8c7ae50-eee4-4751-86b4-96a377e97930" providerId="ADAL" clId="{2E99270F-1369-4561-BEE6-82A9C97A8592}" dt="2026-10-12T18:11:06.307" v="379" actId="962"/>
          <ac:picMkLst>
            <pc:docMk/>
            <pc:sldMk cId="2013797279" sldId="276"/>
            <ac:picMk id="6" creationId="{5C57F961-2D98-7F6F-A5E5-4F2F2DF11D7D}"/>
          </ac:picMkLst>
        </pc:picChg>
      </pc:sldChg>
      <pc:sldChg chg="addSp delSp modSp mod setBg modClrScheme chgLayout modNotes">
        <pc:chgData name="Michelle Rhodes" userId="d8c7ae50-eee4-4751-86b4-96a377e97930" providerId="ADAL" clId="{2E99270F-1369-4561-BEE6-82A9C97A8592}" dt="2026-10-12T18:11:42.649" v="387" actId="962"/>
        <pc:sldMkLst>
          <pc:docMk/>
          <pc:sldMk cId="68634832" sldId="278"/>
        </pc:sldMkLst>
        <pc:spChg chg="del mod">
          <ac:chgData name="Michelle Rhodes" userId="d8c7ae50-eee4-4751-86b4-96a377e97930" providerId="ADAL" clId="{2E99270F-1369-4561-BEE6-82A9C97A8592}" dt="2026-10-12T16:56:57.363" v="265" actId="478"/>
          <ac:spMkLst>
            <pc:docMk/>
            <pc:sldMk cId="68634832" sldId="278"/>
            <ac:spMk id="2" creationId="{E099F04F-39ED-FE2E-CDEE-834047E8AEF4}"/>
          </ac:spMkLst>
        </pc:spChg>
        <pc:spChg chg="del mod">
          <ac:chgData name="Michelle Rhodes" userId="d8c7ae50-eee4-4751-86b4-96a377e97930" providerId="ADAL" clId="{2E99270F-1369-4561-BEE6-82A9C97A8592}" dt="2026-10-12T16:36:37.262" v="77" actId="478"/>
          <ac:spMkLst>
            <pc:docMk/>
            <pc:sldMk cId="68634832" sldId="278"/>
            <ac:spMk id="3" creationId="{98A857A1-397D-A601-AEFC-4B45493254C8}"/>
          </ac:spMkLst>
        </pc:spChg>
        <pc:spChg chg="mod">
          <ac:chgData name="Michelle Rhodes" userId="d8c7ae50-eee4-4751-86b4-96a377e97930" providerId="ADAL" clId="{2E99270F-1369-4561-BEE6-82A9C97A8592}" dt="2026-10-12T16:26:04.197" v="26" actId="26606"/>
          <ac:spMkLst>
            <pc:docMk/>
            <pc:sldMk cId="68634832" sldId="278"/>
            <ac:spMk id="4" creationId="{8B23D29C-A198-DD92-70FA-97C226B235C9}"/>
          </ac:spMkLst>
        </pc:spChg>
        <pc:spChg chg="add mod">
          <ac:chgData name="Michelle Rhodes" userId="d8c7ae50-eee4-4751-86b4-96a377e97930" providerId="ADAL" clId="{2E99270F-1369-4561-BEE6-82A9C97A8592}" dt="2026-10-12T16:36:40.487" v="78"/>
          <ac:spMkLst>
            <pc:docMk/>
            <pc:sldMk cId="68634832" sldId="278"/>
            <ac:spMk id="5" creationId="{0752785A-65A7-00F7-61F5-44084E89FFED}"/>
          </ac:spMkLst>
        </pc:spChg>
        <pc:spChg chg="mod">
          <ac:chgData name="Michelle Rhodes" userId="d8c7ae50-eee4-4751-86b4-96a377e97930" providerId="ADAL" clId="{2E99270F-1369-4561-BEE6-82A9C97A8592}" dt="2026-10-12T16:56:38.678" v="263" actId="108"/>
          <ac:spMkLst>
            <pc:docMk/>
            <pc:sldMk cId="68634832" sldId="278"/>
            <ac:spMk id="7" creationId="{D98EB9D6-D31C-C452-EB3C-06FE9B2A4874}"/>
          </ac:spMkLst>
        </pc:spChg>
        <pc:spChg chg="add mod">
          <ac:chgData name="Michelle Rhodes" userId="d8c7ae50-eee4-4751-86b4-96a377e97930" providerId="ADAL" clId="{2E99270F-1369-4561-BEE6-82A9C97A8592}" dt="2026-10-12T16:36:40.487" v="78"/>
          <ac:spMkLst>
            <pc:docMk/>
            <pc:sldMk cId="68634832" sldId="278"/>
            <ac:spMk id="9" creationId="{741A65AF-7505-61CC-E118-60471D9E5592}"/>
          </ac:spMkLst>
        </pc:spChg>
        <pc:spChg chg="add mod">
          <ac:chgData name="Michelle Rhodes" userId="d8c7ae50-eee4-4751-86b4-96a377e97930" providerId="ADAL" clId="{2E99270F-1369-4561-BEE6-82A9C97A8592}" dt="2026-10-12T16:36:40.487" v="78"/>
          <ac:spMkLst>
            <pc:docMk/>
            <pc:sldMk cId="68634832" sldId="278"/>
            <ac:spMk id="10" creationId="{825CD6E2-128F-7520-9996-13A674DA2BC3}"/>
          </ac:spMkLst>
        </pc:spChg>
        <pc:spChg chg="add mod">
          <ac:chgData name="Michelle Rhodes" userId="d8c7ae50-eee4-4751-86b4-96a377e97930" providerId="ADAL" clId="{2E99270F-1369-4561-BEE6-82A9C97A8592}" dt="2026-10-12T16:36:40.487" v="78"/>
          <ac:spMkLst>
            <pc:docMk/>
            <pc:sldMk cId="68634832" sldId="278"/>
            <ac:spMk id="14" creationId="{3D2A556F-80C5-E6AA-9F7E-E6BAF6DC7B41}"/>
          </ac:spMkLst>
        </pc:spChg>
        <pc:picChg chg="mod">
          <ac:chgData name="Michelle Rhodes" userId="d8c7ae50-eee4-4751-86b4-96a377e97930" providerId="ADAL" clId="{2E99270F-1369-4561-BEE6-82A9C97A8592}" dt="2026-10-12T18:11:42.649" v="387" actId="962"/>
          <ac:picMkLst>
            <pc:docMk/>
            <pc:sldMk cId="68634832" sldId="278"/>
            <ac:picMk id="13" creationId="{6AD4EFC4-A99A-97E1-D5F8-E69FD5747895}"/>
          </ac:picMkLst>
        </pc:picChg>
        <pc:cxnChg chg="del">
          <ac:chgData name="Michelle Rhodes" userId="d8c7ae50-eee4-4751-86b4-96a377e97930" providerId="ADAL" clId="{2E99270F-1369-4561-BEE6-82A9C97A8592}" dt="2026-10-12T16:56:46.815" v="264" actId="478"/>
          <ac:cxnSpMkLst>
            <pc:docMk/>
            <pc:sldMk cId="68634832" sldId="278"/>
            <ac:cxnSpMk id="8" creationId="{019C4929-9470-7F06-874B-32AB33108B91}"/>
          </ac:cxnSpMkLst>
        </pc:cxnChg>
      </pc:sldChg>
      <pc:sldChg chg="addSp delSp modSp mod setBg modClrScheme chgLayout modNotes">
        <pc:chgData name="Michelle Rhodes" userId="d8c7ae50-eee4-4751-86b4-96a377e97930" providerId="ADAL" clId="{2E99270F-1369-4561-BEE6-82A9C97A8592}" dt="2026-10-13T08:51:49.901" v="490" actId="1036"/>
        <pc:sldMkLst>
          <pc:docMk/>
          <pc:sldMk cId="3439603074" sldId="279"/>
        </pc:sldMkLst>
        <pc:spChg chg="del mod">
          <ac:chgData name="Michelle Rhodes" userId="d8c7ae50-eee4-4751-86b4-96a377e97930" providerId="ADAL" clId="{2E99270F-1369-4561-BEE6-82A9C97A8592}" dt="2026-10-12T16:57:41.363" v="273" actId="478"/>
          <ac:spMkLst>
            <pc:docMk/>
            <pc:sldMk cId="3439603074" sldId="279"/>
            <ac:spMk id="2" creationId="{E099F04F-39ED-FE2E-CDEE-834047E8AEF4}"/>
          </ac:spMkLst>
        </pc:spChg>
        <pc:spChg chg="del mod">
          <ac:chgData name="Michelle Rhodes" userId="d8c7ae50-eee4-4751-86b4-96a377e97930" providerId="ADAL" clId="{2E99270F-1369-4561-BEE6-82A9C97A8592}" dt="2026-10-12T16:36:16.988" v="71" actId="478"/>
          <ac:spMkLst>
            <pc:docMk/>
            <pc:sldMk cId="3439603074" sldId="279"/>
            <ac:spMk id="3" creationId="{98A857A1-397D-A601-AEFC-4B45493254C8}"/>
          </ac:spMkLst>
        </pc:spChg>
        <pc:spChg chg="mod">
          <ac:chgData name="Michelle Rhodes" userId="d8c7ae50-eee4-4751-86b4-96a377e97930" providerId="ADAL" clId="{2E99270F-1369-4561-BEE6-82A9C97A8592}" dt="2026-10-12T16:26:04.197" v="26" actId="26606"/>
          <ac:spMkLst>
            <pc:docMk/>
            <pc:sldMk cId="3439603074" sldId="279"/>
            <ac:spMk id="4" creationId="{8B23D29C-A198-DD92-70FA-97C226B235C9}"/>
          </ac:spMkLst>
        </pc:spChg>
        <pc:spChg chg="add mod">
          <ac:chgData name="Michelle Rhodes" userId="d8c7ae50-eee4-4751-86b4-96a377e97930" providerId="ADAL" clId="{2E99270F-1369-4561-BEE6-82A9C97A8592}" dt="2026-10-12T16:36:19.224" v="72"/>
          <ac:spMkLst>
            <pc:docMk/>
            <pc:sldMk cId="3439603074" sldId="279"/>
            <ac:spMk id="5" creationId="{1E822156-D769-0152-F248-610DEF9BF956}"/>
          </ac:spMkLst>
        </pc:spChg>
        <pc:spChg chg="add mod">
          <ac:chgData name="Michelle Rhodes" userId="d8c7ae50-eee4-4751-86b4-96a377e97930" providerId="ADAL" clId="{2E99270F-1369-4561-BEE6-82A9C97A8592}" dt="2026-10-12T16:36:19.224" v="72"/>
          <ac:spMkLst>
            <pc:docMk/>
            <pc:sldMk cId="3439603074" sldId="279"/>
            <ac:spMk id="6" creationId="{DE9AC692-A482-197E-9BE3-89206819D7E9}"/>
          </ac:spMkLst>
        </pc:spChg>
        <pc:spChg chg="add mod">
          <ac:chgData name="Michelle Rhodes" userId="d8c7ae50-eee4-4751-86b4-96a377e97930" providerId="ADAL" clId="{2E99270F-1369-4561-BEE6-82A9C97A8592}" dt="2026-10-12T16:36:19.224" v="72"/>
          <ac:spMkLst>
            <pc:docMk/>
            <pc:sldMk cId="3439603074" sldId="279"/>
            <ac:spMk id="7" creationId="{1BDEA63C-C7B9-4DEC-64E4-20525219E262}"/>
          </ac:spMkLst>
        </pc:spChg>
        <pc:spChg chg="add mod">
          <ac:chgData name="Michelle Rhodes" userId="d8c7ae50-eee4-4751-86b4-96a377e97930" providerId="ADAL" clId="{2E99270F-1369-4561-BEE6-82A9C97A8592}" dt="2026-10-12T16:36:19.224" v="72"/>
          <ac:spMkLst>
            <pc:docMk/>
            <pc:sldMk cId="3439603074" sldId="279"/>
            <ac:spMk id="8" creationId="{379F219D-2B5D-0E46-F1CC-B37F11E46AE2}"/>
          </ac:spMkLst>
        </pc:spChg>
        <pc:spChg chg="mod">
          <ac:chgData name="Michelle Rhodes" userId="d8c7ae50-eee4-4751-86b4-96a377e97930" providerId="ADAL" clId="{2E99270F-1369-4561-BEE6-82A9C97A8592}" dt="2026-10-12T17:11:32.484" v="329" actId="255"/>
          <ac:spMkLst>
            <pc:docMk/>
            <pc:sldMk cId="3439603074" sldId="279"/>
            <ac:spMk id="78" creationId="{00000000-0000-0000-0000-000000000000}"/>
          </ac:spMkLst>
        </pc:spChg>
        <pc:spChg chg="mod">
          <ac:chgData name="Michelle Rhodes" userId="d8c7ae50-eee4-4751-86b4-96a377e97930" providerId="ADAL" clId="{2E99270F-1369-4561-BEE6-82A9C97A8592}" dt="2026-10-12T18:09:40.691" v="346" actId="962"/>
          <ac:spMkLst>
            <pc:docMk/>
            <pc:sldMk cId="3439603074" sldId="279"/>
            <ac:spMk id="79" creationId="{00000000-0000-0000-0000-000000000000}"/>
          </ac:spMkLst>
        </pc:spChg>
        <pc:spChg chg="mod">
          <ac:chgData name="Michelle Rhodes" userId="d8c7ae50-eee4-4751-86b4-96a377e97930" providerId="ADAL" clId="{2E99270F-1369-4561-BEE6-82A9C97A8592}" dt="2026-10-12T17:12:41.712" v="336" actId="255"/>
          <ac:spMkLst>
            <pc:docMk/>
            <pc:sldMk cId="3439603074" sldId="279"/>
            <ac:spMk id="80" creationId="{00000000-0000-0000-0000-000000000000}"/>
          </ac:spMkLst>
        </pc:spChg>
        <pc:spChg chg="mod">
          <ac:chgData name="Michelle Rhodes" userId="d8c7ae50-eee4-4751-86b4-96a377e97930" providerId="ADAL" clId="{2E99270F-1369-4561-BEE6-82A9C97A8592}" dt="2026-10-12T17:11:52.847" v="330" actId="255"/>
          <ac:spMkLst>
            <pc:docMk/>
            <pc:sldMk cId="3439603074" sldId="279"/>
            <ac:spMk id="81" creationId="{00000000-0000-0000-0000-000000000000}"/>
          </ac:spMkLst>
        </pc:spChg>
        <pc:spChg chg="mod">
          <ac:chgData name="Michelle Rhodes" userId="d8c7ae50-eee4-4751-86b4-96a377e97930" providerId="ADAL" clId="{2E99270F-1369-4561-BEE6-82A9C97A8592}" dt="2026-10-12T17:12:16.389" v="333" actId="14100"/>
          <ac:spMkLst>
            <pc:docMk/>
            <pc:sldMk cId="3439603074" sldId="279"/>
            <ac:spMk id="82" creationId="{00000000-0000-0000-0000-000000000000}"/>
          </ac:spMkLst>
        </pc:spChg>
        <pc:spChg chg="mod">
          <ac:chgData name="Michelle Rhodes" userId="d8c7ae50-eee4-4751-86b4-96a377e97930" providerId="ADAL" clId="{2E99270F-1369-4561-BEE6-82A9C97A8592}" dt="2026-10-13T08:51:36.101" v="473" actId="1036"/>
          <ac:spMkLst>
            <pc:docMk/>
            <pc:sldMk cId="3439603074" sldId="279"/>
            <ac:spMk id="83" creationId="{00000000-0000-0000-0000-000000000000}"/>
          </ac:spMkLst>
        </pc:spChg>
        <pc:spChg chg="mod">
          <ac:chgData name="Michelle Rhodes" userId="d8c7ae50-eee4-4751-86b4-96a377e97930" providerId="ADAL" clId="{2E99270F-1369-4561-BEE6-82A9C97A8592}" dt="2026-10-13T08:51:43.770" v="481" actId="1036"/>
          <ac:spMkLst>
            <pc:docMk/>
            <pc:sldMk cId="3439603074" sldId="279"/>
            <ac:spMk id="84" creationId="{00000000-0000-0000-0000-000000000000}"/>
          </ac:spMkLst>
        </pc:spChg>
        <pc:spChg chg="mod">
          <ac:chgData name="Michelle Rhodes" userId="d8c7ae50-eee4-4751-86b4-96a377e97930" providerId="ADAL" clId="{2E99270F-1369-4561-BEE6-82A9C97A8592}" dt="2026-10-13T08:51:43.770" v="481" actId="1036"/>
          <ac:spMkLst>
            <pc:docMk/>
            <pc:sldMk cId="3439603074" sldId="279"/>
            <ac:spMk id="85" creationId="{00000000-0000-0000-0000-000000000000}"/>
          </ac:spMkLst>
        </pc:spChg>
        <pc:spChg chg="mod">
          <ac:chgData name="Michelle Rhodes" userId="d8c7ae50-eee4-4751-86b4-96a377e97930" providerId="ADAL" clId="{2E99270F-1369-4561-BEE6-82A9C97A8592}" dt="2026-10-13T08:51:43.770" v="481" actId="1036"/>
          <ac:spMkLst>
            <pc:docMk/>
            <pc:sldMk cId="3439603074" sldId="279"/>
            <ac:spMk id="86" creationId="{00000000-0000-0000-0000-000000000000}"/>
          </ac:spMkLst>
        </pc:spChg>
        <pc:spChg chg="mod">
          <ac:chgData name="Michelle Rhodes" userId="d8c7ae50-eee4-4751-86b4-96a377e97930" providerId="ADAL" clId="{2E99270F-1369-4561-BEE6-82A9C97A8592}" dt="2026-10-13T08:51:25.421" v="452" actId="1036"/>
          <ac:spMkLst>
            <pc:docMk/>
            <pc:sldMk cId="3439603074" sldId="279"/>
            <ac:spMk id="87" creationId="{00000000-0000-0000-0000-000000000000}"/>
          </ac:spMkLst>
        </pc:spChg>
        <pc:spChg chg="mod">
          <ac:chgData name="Michelle Rhodes" userId="d8c7ae50-eee4-4751-86b4-96a377e97930" providerId="ADAL" clId="{2E99270F-1369-4561-BEE6-82A9C97A8592}" dt="2026-10-13T08:51:25.421" v="452" actId="1036"/>
          <ac:spMkLst>
            <pc:docMk/>
            <pc:sldMk cId="3439603074" sldId="279"/>
            <ac:spMk id="88" creationId="{00000000-0000-0000-0000-000000000000}"/>
          </ac:spMkLst>
        </pc:spChg>
        <pc:spChg chg="mod">
          <ac:chgData name="Michelle Rhodes" userId="d8c7ae50-eee4-4751-86b4-96a377e97930" providerId="ADAL" clId="{2E99270F-1369-4561-BEE6-82A9C97A8592}" dt="2026-10-12T17:11:52.847" v="330" actId="255"/>
          <ac:spMkLst>
            <pc:docMk/>
            <pc:sldMk cId="3439603074" sldId="279"/>
            <ac:spMk id="89" creationId="{00000000-0000-0000-0000-000000000000}"/>
          </ac:spMkLst>
        </pc:spChg>
        <pc:spChg chg="mod">
          <ac:chgData name="Michelle Rhodes" userId="d8c7ae50-eee4-4751-86b4-96a377e97930" providerId="ADAL" clId="{2E99270F-1369-4561-BEE6-82A9C97A8592}" dt="2026-10-13T08:51:25.421" v="452" actId="1036"/>
          <ac:spMkLst>
            <pc:docMk/>
            <pc:sldMk cId="3439603074" sldId="279"/>
            <ac:spMk id="90" creationId="{00000000-0000-0000-0000-000000000000}"/>
          </ac:spMkLst>
        </pc:spChg>
        <pc:spChg chg="mod">
          <ac:chgData name="Michelle Rhodes" userId="d8c7ae50-eee4-4751-86b4-96a377e97930" providerId="ADAL" clId="{2E99270F-1369-4561-BEE6-82A9C97A8592}" dt="2026-10-13T08:51:49.901" v="490" actId="1036"/>
          <ac:spMkLst>
            <pc:docMk/>
            <pc:sldMk cId="3439603074" sldId="279"/>
            <ac:spMk id="91" creationId="{00000000-0000-0000-0000-000000000000}"/>
          </ac:spMkLst>
        </pc:spChg>
        <pc:spChg chg="mod">
          <ac:chgData name="Michelle Rhodes" userId="d8c7ae50-eee4-4751-86b4-96a377e97930" providerId="ADAL" clId="{2E99270F-1369-4561-BEE6-82A9C97A8592}" dt="2026-10-13T08:51:25.421" v="452" actId="1036"/>
          <ac:spMkLst>
            <pc:docMk/>
            <pc:sldMk cId="3439603074" sldId="279"/>
            <ac:spMk id="92" creationId="{00000000-0000-0000-0000-000000000000}"/>
          </ac:spMkLst>
        </pc:spChg>
        <pc:spChg chg="mod">
          <ac:chgData name="Michelle Rhodes" userId="d8c7ae50-eee4-4751-86b4-96a377e97930" providerId="ADAL" clId="{2E99270F-1369-4561-BEE6-82A9C97A8592}" dt="2026-10-13T08:51:25.421" v="452" actId="1036"/>
          <ac:spMkLst>
            <pc:docMk/>
            <pc:sldMk cId="3439603074" sldId="279"/>
            <ac:spMk id="93" creationId="{00000000-0000-0000-0000-000000000000}"/>
          </ac:spMkLst>
        </pc:spChg>
        <pc:spChg chg="mod">
          <ac:chgData name="Michelle Rhodes" userId="d8c7ae50-eee4-4751-86b4-96a377e97930" providerId="ADAL" clId="{2E99270F-1369-4561-BEE6-82A9C97A8592}" dt="2026-10-13T08:51:25.421" v="452" actId="1036"/>
          <ac:spMkLst>
            <pc:docMk/>
            <pc:sldMk cId="3439603074" sldId="279"/>
            <ac:spMk id="94" creationId="{00000000-0000-0000-0000-000000000000}"/>
          </ac:spMkLst>
        </pc:spChg>
      </pc:sldChg>
      <pc:sldChg chg="addSp delSp modSp del mod setBg modClrScheme chgLayout modNotes">
        <pc:chgData name="Michelle Rhodes" userId="d8c7ae50-eee4-4751-86b4-96a377e97930" providerId="ADAL" clId="{2E99270F-1369-4561-BEE6-82A9C97A8592}" dt="2026-10-12T17:00:32.595" v="290" actId="2696"/>
        <pc:sldMkLst>
          <pc:docMk/>
          <pc:sldMk cId="4157224094" sldId="280"/>
        </pc:sldMkLst>
        <pc:spChg chg="mod">
          <ac:chgData name="Michelle Rhodes" userId="d8c7ae50-eee4-4751-86b4-96a377e97930" providerId="ADAL" clId="{2E99270F-1369-4561-BEE6-82A9C97A8592}" dt="2026-10-12T16:26:04.197" v="26" actId="26606"/>
          <ac:spMkLst>
            <pc:docMk/>
            <pc:sldMk cId="4157224094" sldId="280"/>
            <ac:spMk id="2" creationId="{E099F04F-39ED-FE2E-CDEE-834047E8AEF4}"/>
          </ac:spMkLst>
        </pc:spChg>
        <pc:spChg chg="del mod">
          <ac:chgData name="Michelle Rhodes" userId="d8c7ae50-eee4-4751-86b4-96a377e97930" providerId="ADAL" clId="{2E99270F-1369-4561-BEE6-82A9C97A8592}" dt="2026-10-12T16:37:23.690" v="86" actId="478"/>
          <ac:spMkLst>
            <pc:docMk/>
            <pc:sldMk cId="4157224094" sldId="280"/>
            <ac:spMk id="3" creationId="{98A857A1-397D-A601-AEFC-4B45493254C8}"/>
          </ac:spMkLst>
        </pc:spChg>
        <pc:spChg chg="mod">
          <ac:chgData name="Michelle Rhodes" userId="d8c7ae50-eee4-4751-86b4-96a377e97930" providerId="ADAL" clId="{2E99270F-1369-4561-BEE6-82A9C97A8592}" dt="2026-10-12T16:26:04.197" v="26" actId="26606"/>
          <ac:spMkLst>
            <pc:docMk/>
            <pc:sldMk cId="4157224094" sldId="280"/>
            <ac:spMk id="4" creationId="{8B23D29C-A198-DD92-70FA-97C226B235C9}"/>
          </ac:spMkLst>
        </pc:spChg>
        <pc:spChg chg="add mod">
          <ac:chgData name="Michelle Rhodes" userId="d8c7ae50-eee4-4751-86b4-96a377e97930" providerId="ADAL" clId="{2E99270F-1369-4561-BEE6-82A9C97A8592}" dt="2026-10-12T16:37:29.165" v="87"/>
          <ac:spMkLst>
            <pc:docMk/>
            <pc:sldMk cId="4157224094" sldId="280"/>
            <ac:spMk id="5" creationId="{4C52007B-E659-DD5D-0AF3-BAA16437D8E4}"/>
          </ac:spMkLst>
        </pc:spChg>
        <pc:spChg chg="add mod">
          <ac:chgData name="Michelle Rhodes" userId="d8c7ae50-eee4-4751-86b4-96a377e97930" providerId="ADAL" clId="{2E99270F-1369-4561-BEE6-82A9C97A8592}" dt="2026-10-12T16:37:29.165" v="87"/>
          <ac:spMkLst>
            <pc:docMk/>
            <pc:sldMk cId="4157224094" sldId="280"/>
            <ac:spMk id="6" creationId="{5BA3FC36-F4EA-A5E4-FD4F-31623A22A9C0}"/>
          </ac:spMkLst>
        </pc:spChg>
        <pc:spChg chg="add mod">
          <ac:chgData name="Michelle Rhodes" userId="d8c7ae50-eee4-4751-86b4-96a377e97930" providerId="ADAL" clId="{2E99270F-1369-4561-BEE6-82A9C97A8592}" dt="2026-10-12T16:37:29.165" v="87"/>
          <ac:spMkLst>
            <pc:docMk/>
            <pc:sldMk cId="4157224094" sldId="280"/>
            <ac:spMk id="7" creationId="{1A9A208D-0DDE-93AE-C832-4CDE98B3AC2A}"/>
          </ac:spMkLst>
        </pc:spChg>
        <pc:spChg chg="add mod">
          <ac:chgData name="Michelle Rhodes" userId="d8c7ae50-eee4-4751-86b4-96a377e97930" providerId="ADAL" clId="{2E99270F-1369-4561-BEE6-82A9C97A8592}" dt="2026-10-12T16:37:29.165" v="87"/>
          <ac:spMkLst>
            <pc:docMk/>
            <pc:sldMk cId="4157224094" sldId="280"/>
            <ac:spMk id="8" creationId="{E0C34000-5F33-4990-9C36-A70A0BFF30FB}"/>
          </ac:spMkLst>
        </pc:spChg>
        <pc:picChg chg="mod">
          <ac:chgData name="Michelle Rhodes" userId="d8c7ae50-eee4-4751-86b4-96a377e97930" providerId="ADAL" clId="{2E99270F-1369-4561-BEE6-82A9C97A8592}" dt="2026-10-12T16:58:37.898" v="280" actId="1076"/>
          <ac:picMkLst>
            <pc:docMk/>
            <pc:sldMk cId="4157224094" sldId="280"/>
            <ac:picMk id="54" creationId="{7BEFA7EF-D805-19A0-11E8-1C69614364E8}"/>
          </ac:picMkLst>
        </pc:picChg>
      </pc:sldChg>
      <pc:sldChg chg="addSp modSp mod setBg modClrScheme chgLayout modNotes modNotesTx">
        <pc:chgData name="Michelle Rhodes" userId="d8c7ae50-eee4-4751-86b4-96a377e97930" providerId="ADAL" clId="{2E99270F-1369-4561-BEE6-82A9C97A8592}" dt="2026-10-12T18:13:40.565" v="400" actId="962"/>
        <pc:sldMkLst>
          <pc:docMk/>
          <pc:sldMk cId="1510963505" sldId="285"/>
        </pc:sldMkLst>
        <pc:spChg chg="mod">
          <ac:chgData name="Michelle Rhodes" userId="d8c7ae50-eee4-4751-86b4-96a377e97930" providerId="ADAL" clId="{2E99270F-1369-4561-BEE6-82A9C97A8592}" dt="2026-10-12T16:26:04.197" v="26" actId="26606"/>
          <ac:spMkLst>
            <pc:docMk/>
            <pc:sldMk cId="1510963505" sldId="285"/>
            <ac:spMk id="3" creationId="{FE266DB6-DCB1-B569-1599-103938533650}"/>
          </ac:spMkLst>
        </pc:spChg>
        <pc:spChg chg="add">
          <ac:chgData name="Michelle Rhodes" userId="d8c7ae50-eee4-4751-86b4-96a377e97930" providerId="ADAL" clId="{2E99270F-1369-4561-BEE6-82A9C97A8592}" dt="2026-10-12T17:05:04.646" v="313" actId="22"/>
          <ac:spMkLst>
            <pc:docMk/>
            <pc:sldMk cId="1510963505" sldId="285"/>
            <ac:spMk id="6" creationId="{0448AF83-2830-55CA-1272-E941670DC6CA}"/>
          </ac:spMkLst>
        </pc:spChg>
        <pc:spChg chg="add">
          <ac:chgData name="Michelle Rhodes" userId="d8c7ae50-eee4-4751-86b4-96a377e97930" providerId="ADAL" clId="{2E99270F-1369-4561-BEE6-82A9C97A8592}" dt="2026-10-12T17:05:04.646" v="313" actId="22"/>
          <ac:spMkLst>
            <pc:docMk/>
            <pc:sldMk cId="1510963505" sldId="285"/>
            <ac:spMk id="8" creationId="{87046BDB-56A3-1FC5-34A4-6CE7E6395371}"/>
          </ac:spMkLst>
        </pc:spChg>
        <pc:spChg chg="add">
          <ac:chgData name="Michelle Rhodes" userId="d8c7ae50-eee4-4751-86b4-96a377e97930" providerId="ADAL" clId="{2E99270F-1369-4561-BEE6-82A9C97A8592}" dt="2026-10-12T17:05:04.646" v="313" actId="22"/>
          <ac:spMkLst>
            <pc:docMk/>
            <pc:sldMk cId="1510963505" sldId="285"/>
            <ac:spMk id="10" creationId="{7B2F7B56-6BBA-2E8A-8C3F-7D935E51355F}"/>
          </ac:spMkLst>
        </pc:spChg>
        <pc:spChg chg="mod">
          <ac:chgData name="Michelle Rhodes" userId="d8c7ae50-eee4-4751-86b4-96a377e97930" providerId="ADAL" clId="{2E99270F-1369-4561-BEE6-82A9C97A8592}" dt="2026-10-12T17:04:49.259" v="312" actId="1076"/>
          <ac:spMkLst>
            <pc:docMk/>
            <pc:sldMk cId="1510963505" sldId="285"/>
            <ac:spMk id="12" creationId="{FAB926D4-6D2B-D8FD-DDDA-2AFF1ED573CB}"/>
          </ac:spMkLst>
        </pc:spChg>
        <pc:spChg chg="add">
          <ac:chgData name="Michelle Rhodes" userId="d8c7ae50-eee4-4751-86b4-96a377e97930" providerId="ADAL" clId="{2E99270F-1369-4561-BEE6-82A9C97A8592}" dt="2026-10-12T17:05:04.646" v="313" actId="22"/>
          <ac:spMkLst>
            <pc:docMk/>
            <pc:sldMk cId="1510963505" sldId="285"/>
            <ac:spMk id="13" creationId="{589A9744-5E41-0F33-00F2-384DA01681F2}"/>
          </ac:spMkLst>
        </pc:spChg>
        <pc:picChg chg="mod">
          <ac:chgData name="Michelle Rhodes" userId="d8c7ae50-eee4-4751-86b4-96a377e97930" providerId="ADAL" clId="{2E99270F-1369-4561-BEE6-82A9C97A8592}" dt="2026-10-12T18:13:40.565" v="400" actId="962"/>
          <ac:picMkLst>
            <pc:docMk/>
            <pc:sldMk cId="1510963505" sldId="285"/>
            <ac:picMk id="2" creationId="{506656AB-510D-C2AE-35D5-7F270883A7EB}"/>
          </ac:picMkLst>
        </pc:picChg>
      </pc:sldChg>
      <pc:sldChg chg="addSp delSp modSp mod setBg modClrScheme chgLayout modNotes">
        <pc:chgData name="Michelle Rhodes" userId="d8c7ae50-eee4-4751-86b4-96a377e97930" providerId="ADAL" clId="{2E99270F-1369-4561-BEE6-82A9C97A8592}" dt="2026-10-12T17:00:52.688" v="292" actId="478"/>
        <pc:sldMkLst>
          <pc:docMk/>
          <pc:sldMk cId="1905370349" sldId="287"/>
        </pc:sldMkLst>
        <pc:spChg chg="del mod">
          <ac:chgData name="Michelle Rhodes" userId="d8c7ae50-eee4-4751-86b4-96a377e97930" providerId="ADAL" clId="{2E99270F-1369-4561-BEE6-82A9C97A8592}" dt="2026-10-12T17:00:52.688" v="292" actId="478"/>
          <ac:spMkLst>
            <pc:docMk/>
            <pc:sldMk cId="1905370349" sldId="287"/>
            <ac:spMk id="2" creationId="{E099F04F-39ED-FE2E-CDEE-834047E8AEF4}"/>
          </ac:spMkLst>
        </pc:spChg>
        <pc:spChg chg="del mod">
          <ac:chgData name="Michelle Rhodes" userId="d8c7ae50-eee4-4751-86b4-96a377e97930" providerId="ADAL" clId="{2E99270F-1369-4561-BEE6-82A9C97A8592}" dt="2026-10-12T16:38:16.830" v="95" actId="478"/>
          <ac:spMkLst>
            <pc:docMk/>
            <pc:sldMk cId="1905370349" sldId="287"/>
            <ac:spMk id="3" creationId="{98A857A1-397D-A601-AEFC-4B45493254C8}"/>
          </ac:spMkLst>
        </pc:spChg>
        <pc:spChg chg="mod">
          <ac:chgData name="Michelle Rhodes" userId="d8c7ae50-eee4-4751-86b4-96a377e97930" providerId="ADAL" clId="{2E99270F-1369-4561-BEE6-82A9C97A8592}" dt="2026-10-12T16:26:04.197" v="26" actId="26606"/>
          <ac:spMkLst>
            <pc:docMk/>
            <pc:sldMk cId="1905370349" sldId="287"/>
            <ac:spMk id="4" creationId="{8B23D29C-A198-DD92-70FA-97C226B235C9}"/>
          </ac:spMkLst>
        </pc:spChg>
        <pc:spChg chg="add mod">
          <ac:chgData name="Michelle Rhodes" userId="d8c7ae50-eee4-4751-86b4-96a377e97930" providerId="ADAL" clId="{2E99270F-1369-4561-BEE6-82A9C97A8592}" dt="2026-10-12T16:38:18.689" v="96"/>
          <ac:spMkLst>
            <pc:docMk/>
            <pc:sldMk cId="1905370349" sldId="287"/>
            <ac:spMk id="5" creationId="{10FC6B51-E04A-3E1D-986F-4717EE392DD7}"/>
          </ac:spMkLst>
        </pc:spChg>
        <pc:spChg chg="add mod">
          <ac:chgData name="Michelle Rhodes" userId="d8c7ae50-eee4-4751-86b4-96a377e97930" providerId="ADAL" clId="{2E99270F-1369-4561-BEE6-82A9C97A8592}" dt="2026-10-12T16:38:18.689" v="96"/>
          <ac:spMkLst>
            <pc:docMk/>
            <pc:sldMk cId="1905370349" sldId="287"/>
            <ac:spMk id="6" creationId="{5282C43A-7B98-9ADB-43E8-D869EF7EC867}"/>
          </ac:spMkLst>
        </pc:spChg>
        <pc:spChg chg="add mod">
          <ac:chgData name="Michelle Rhodes" userId="d8c7ae50-eee4-4751-86b4-96a377e97930" providerId="ADAL" clId="{2E99270F-1369-4561-BEE6-82A9C97A8592}" dt="2026-10-12T16:38:18.689" v="96"/>
          <ac:spMkLst>
            <pc:docMk/>
            <pc:sldMk cId="1905370349" sldId="287"/>
            <ac:spMk id="7" creationId="{C95A1725-AD5E-EDA1-33F0-2E9A1B599E4C}"/>
          </ac:spMkLst>
        </pc:spChg>
        <pc:spChg chg="add mod">
          <ac:chgData name="Michelle Rhodes" userId="d8c7ae50-eee4-4751-86b4-96a377e97930" providerId="ADAL" clId="{2E99270F-1369-4561-BEE6-82A9C97A8592}" dt="2026-10-12T16:38:18.689" v="96"/>
          <ac:spMkLst>
            <pc:docMk/>
            <pc:sldMk cId="1905370349" sldId="287"/>
            <ac:spMk id="8" creationId="{872924DE-8D69-EFC5-F118-696CBBA9122B}"/>
          </ac:spMkLst>
        </pc:spChg>
        <pc:picChg chg="mod">
          <ac:chgData name="Michelle Rhodes" userId="d8c7ae50-eee4-4751-86b4-96a377e97930" providerId="ADAL" clId="{2E99270F-1369-4561-BEE6-82A9C97A8592}" dt="2026-10-12T16:26:04.197" v="26" actId="26606"/>
          <ac:picMkLst>
            <pc:docMk/>
            <pc:sldMk cId="1905370349" sldId="287"/>
            <ac:picMk id="3078" creationId="{EB885AB8-4205-FB4D-8C3F-FD1A42232122}"/>
          </ac:picMkLst>
        </pc:picChg>
      </pc:sldChg>
      <pc:sldChg chg="addSp modSp mod setBg modClrScheme chgLayout modNotes modNotesTx">
        <pc:chgData name="Michelle Rhodes" userId="d8c7ae50-eee4-4751-86b4-96a377e97930" providerId="ADAL" clId="{2E99270F-1369-4561-BEE6-82A9C97A8592}" dt="2026-10-12T18:14:01.244" v="404" actId="962"/>
        <pc:sldMkLst>
          <pc:docMk/>
          <pc:sldMk cId="1277513049" sldId="288"/>
        </pc:sldMkLst>
        <pc:spChg chg="mod">
          <ac:chgData name="Michelle Rhodes" userId="d8c7ae50-eee4-4751-86b4-96a377e97930" providerId="ADAL" clId="{2E99270F-1369-4561-BEE6-82A9C97A8592}" dt="2026-10-12T16:26:04.197" v="26" actId="26606"/>
          <ac:spMkLst>
            <pc:docMk/>
            <pc:sldMk cId="1277513049" sldId="288"/>
            <ac:spMk id="2" creationId="{EA042B9F-2201-0A1A-0556-D947454DAAFE}"/>
          </ac:spMkLst>
        </pc:spChg>
        <pc:spChg chg="add mod">
          <ac:chgData name="Michelle Rhodes" userId="d8c7ae50-eee4-4751-86b4-96a377e97930" providerId="ADAL" clId="{2E99270F-1369-4561-BEE6-82A9C97A8592}" dt="2026-10-12T16:39:53.927" v="116"/>
          <ac:spMkLst>
            <pc:docMk/>
            <pc:sldMk cId="1277513049" sldId="288"/>
            <ac:spMk id="6" creationId="{F0DF418F-84E1-070D-0C9B-8D13C5D9A7B8}"/>
          </ac:spMkLst>
        </pc:spChg>
        <pc:spChg chg="add mod">
          <ac:chgData name="Michelle Rhodes" userId="d8c7ae50-eee4-4751-86b4-96a377e97930" providerId="ADAL" clId="{2E99270F-1369-4561-BEE6-82A9C97A8592}" dt="2026-10-12T16:39:53.927" v="116"/>
          <ac:spMkLst>
            <pc:docMk/>
            <pc:sldMk cId="1277513049" sldId="288"/>
            <ac:spMk id="7" creationId="{D76350D4-B3F0-760A-46D4-705B7ACCE869}"/>
          </ac:spMkLst>
        </pc:spChg>
        <pc:spChg chg="add mod">
          <ac:chgData name="Michelle Rhodes" userId="d8c7ae50-eee4-4751-86b4-96a377e97930" providerId="ADAL" clId="{2E99270F-1369-4561-BEE6-82A9C97A8592}" dt="2026-10-12T16:39:53.927" v="116"/>
          <ac:spMkLst>
            <pc:docMk/>
            <pc:sldMk cId="1277513049" sldId="288"/>
            <ac:spMk id="9" creationId="{F7CD9E2E-71E1-D6DE-811F-170ADD002C4E}"/>
          </ac:spMkLst>
        </pc:spChg>
        <pc:spChg chg="add mod">
          <ac:chgData name="Michelle Rhodes" userId="d8c7ae50-eee4-4751-86b4-96a377e97930" providerId="ADAL" clId="{2E99270F-1369-4561-BEE6-82A9C97A8592}" dt="2026-10-12T16:39:53.927" v="116"/>
          <ac:spMkLst>
            <pc:docMk/>
            <pc:sldMk cId="1277513049" sldId="288"/>
            <ac:spMk id="10" creationId="{47911AB0-1738-387B-DFDF-B4898B2D1773}"/>
          </ac:spMkLst>
        </pc:spChg>
        <pc:picChg chg="mod">
          <ac:chgData name="Michelle Rhodes" userId="d8c7ae50-eee4-4751-86b4-96a377e97930" providerId="ADAL" clId="{2E99270F-1369-4561-BEE6-82A9C97A8592}" dt="2026-10-12T18:13:53.817" v="402" actId="962"/>
          <ac:picMkLst>
            <pc:docMk/>
            <pc:sldMk cId="1277513049" sldId="288"/>
            <ac:picMk id="5" creationId="{4E1A8B1D-DD07-9962-DBC3-D9907BD4F25E}"/>
          </ac:picMkLst>
        </pc:picChg>
        <pc:picChg chg="mod">
          <ac:chgData name="Michelle Rhodes" userId="d8c7ae50-eee4-4751-86b4-96a377e97930" providerId="ADAL" clId="{2E99270F-1369-4561-BEE6-82A9C97A8592}" dt="2026-10-12T18:14:01.244" v="404" actId="962"/>
          <ac:picMkLst>
            <pc:docMk/>
            <pc:sldMk cId="1277513049" sldId="288"/>
            <ac:picMk id="8" creationId="{16E4F500-CC74-B908-46DE-217C94C1F07B}"/>
          </ac:picMkLst>
        </pc:picChg>
      </pc:sldChg>
      <pc:sldChg chg="modSp del mod setBg modClrScheme chgLayout">
        <pc:chgData name="Michelle Rhodes" userId="d8c7ae50-eee4-4751-86b4-96a377e97930" providerId="ADAL" clId="{2E99270F-1369-4561-BEE6-82A9C97A8592}" dt="2026-10-12T17:05:31.102" v="317" actId="47"/>
        <pc:sldMkLst>
          <pc:docMk/>
          <pc:sldMk cId="3435570653" sldId="289"/>
        </pc:sldMkLst>
        <pc:spChg chg="mod">
          <ac:chgData name="Michelle Rhodes" userId="d8c7ae50-eee4-4751-86b4-96a377e97930" providerId="ADAL" clId="{2E99270F-1369-4561-BEE6-82A9C97A8592}" dt="2026-10-12T16:26:04.197" v="26" actId="26606"/>
          <ac:spMkLst>
            <pc:docMk/>
            <pc:sldMk cId="3435570653" sldId="289"/>
            <ac:spMk id="2" creationId="{CA838368-F107-1DD9-57C2-9F3A14FAAF85}"/>
          </ac:spMkLst>
        </pc:spChg>
        <pc:spChg chg="mod">
          <ac:chgData name="Michelle Rhodes" userId="d8c7ae50-eee4-4751-86b4-96a377e97930" providerId="ADAL" clId="{2E99270F-1369-4561-BEE6-82A9C97A8592}" dt="2026-10-12T16:26:04.197" v="26" actId="26606"/>
          <ac:spMkLst>
            <pc:docMk/>
            <pc:sldMk cId="3435570653" sldId="289"/>
            <ac:spMk id="3" creationId="{E607E299-7752-6AAF-F774-118A862F4D32}"/>
          </ac:spMkLst>
        </pc:spChg>
      </pc:sldChg>
      <pc:sldChg chg="del">
        <pc:chgData name="Michelle Rhodes" userId="d8c7ae50-eee4-4751-86b4-96a377e97930" providerId="ADAL" clId="{2E99270F-1369-4561-BEE6-82A9C97A8592}" dt="2026-10-12T11:41:51.389" v="16" actId="2696"/>
        <pc:sldMkLst>
          <pc:docMk/>
          <pc:sldMk cId="609861151" sldId="291"/>
        </pc:sldMkLst>
      </pc:sldChg>
      <pc:sldChg chg="addSp delSp modSp mod setBg modClrScheme chgLayout modNotes">
        <pc:chgData name="Michelle Rhodes" userId="d8c7ae50-eee4-4751-86b4-96a377e97930" providerId="ADAL" clId="{2E99270F-1369-4561-BEE6-82A9C97A8592}" dt="2026-10-12T18:11:33.888" v="385" actId="962"/>
        <pc:sldMkLst>
          <pc:docMk/>
          <pc:sldMk cId="3643857638" sldId="292"/>
        </pc:sldMkLst>
        <pc:spChg chg="add mod">
          <ac:chgData name="Michelle Rhodes" userId="d8c7ae50-eee4-4751-86b4-96a377e97930" providerId="ADAL" clId="{2E99270F-1369-4561-BEE6-82A9C97A8592}" dt="2026-10-12T16:36:29.791" v="75"/>
          <ac:spMkLst>
            <pc:docMk/>
            <pc:sldMk cId="3643857638" sldId="292"/>
            <ac:spMk id="2" creationId="{ED240166-CBC4-5B64-6079-A66A12781DFB}"/>
          </ac:spMkLst>
        </pc:spChg>
        <pc:spChg chg="add mod">
          <ac:chgData name="Michelle Rhodes" userId="d8c7ae50-eee4-4751-86b4-96a377e97930" providerId="ADAL" clId="{2E99270F-1369-4561-BEE6-82A9C97A8592}" dt="2026-10-12T16:36:29.791" v="75"/>
          <ac:spMkLst>
            <pc:docMk/>
            <pc:sldMk cId="3643857638" sldId="292"/>
            <ac:spMk id="3" creationId="{3B967DF8-0876-62FE-4412-ED8A1FA920B7}"/>
          </ac:spMkLst>
        </pc:spChg>
        <pc:spChg chg="add mod">
          <ac:chgData name="Michelle Rhodes" userId="d8c7ae50-eee4-4751-86b4-96a377e97930" providerId="ADAL" clId="{2E99270F-1369-4561-BEE6-82A9C97A8592}" dt="2026-10-12T16:36:29.791" v="75"/>
          <ac:spMkLst>
            <pc:docMk/>
            <pc:sldMk cId="3643857638" sldId="292"/>
            <ac:spMk id="4" creationId="{BD8EDFA2-D564-58C3-56D8-B76BF903F292}"/>
          </ac:spMkLst>
        </pc:spChg>
        <pc:spChg chg="del mod">
          <ac:chgData name="Michelle Rhodes" userId="d8c7ae50-eee4-4751-86b4-96a377e97930" providerId="ADAL" clId="{2E99270F-1369-4561-BEE6-82A9C97A8592}" dt="2026-10-12T16:36:27.835" v="74" actId="478"/>
          <ac:spMkLst>
            <pc:docMk/>
            <pc:sldMk cId="3643857638" sldId="292"/>
            <ac:spMk id="5" creationId="{17D093DD-8042-279D-D28A-68C681294B93}"/>
          </ac:spMkLst>
        </pc:spChg>
        <pc:spChg chg="del mod">
          <ac:chgData name="Michelle Rhodes" userId="d8c7ae50-eee4-4751-86b4-96a377e97930" providerId="ADAL" clId="{2E99270F-1369-4561-BEE6-82A9C97A8592}" dt="2026-10-12T16:36:25.266" v="73" actId="478"/>
          <ac:spMkLst>
            <pc:docMk/>
            <pc:sldMk cId="3643857638" sldId="292"/>
            <ac:spMk id="6" creationId="{B2D0B58C-DBA7-6CE8-FCFF-9FC171FF8908}"/>
          </ac:spMkLst>
        </pc:spChg>
        <pc:spChg chg="add mod">
          <ac:chgData name="Michelle Rhodes" userId="d8c7ae50-eee4-4751-86b4-96a377e97930" providerId="ADAL" clId="{2E99270F-1369-4561-BEE6-82A9C97A8592}" dt="2026-10-12T16:36:29.791" v="75"/>
          <ac:spMkLst>
            <pc:docMk/>
            <pc:sldMk cId="3643857638" sldId="292"/>
            <ac:spMk id="7" creationId="{1D372FF0-C6F6-2227-1FA1-84C825F369B1}"/>
          </ac:spMkLst>
        </pc:spChg>
        <pc:spChg chg="mod">
          <ac:chgData name="Michelle Rhodes" userId="d8c7ae50-eee4-4751-86b4-96a377e97930" providerId="ADAL" clId="{2E99270F-1369-4561-BEE6-82A9C97A8592}" dt="2026-10-12T16:56:20.888" v="262" actId="1076"/>
          <ac:spMkLst>
            <pc:docMk/>
            <pc:sldMk cId="3643857638" sldId="292"/>
            <ac:spMk id="9" creationId="{61F8E1F6-EECA-E9ED-0E15-F8117BEC76DF}"/>
          </ac:spMkLst>
        </pc:spChg>
        <pc:spChg chg="mod">
          <ac:chgData name="Michelle Rhodes" userId="d8c7ae50-eee4-4751-86b4-96a377e97930" providerId="ADAL" clId="{2E99270F-1369-4561-BEE6-82A9C97A8592}" dt="2026-10-12T16:26:04.197" v="26" actId="26606"/>
          <ac:spMkLst>
            <pc:docMk/>
            <pc:sldMk cId="3643857638" sldId="292"/>
            <ac:spMk id="10" creationId="{4C2D45E8-B517-E363-F6AD-FE8BC110510B}"/>
          </ac:spMkLst>
        </pc:spChg>
        <pc:picChg chg="mod">
          <ac:chgData name="Michelle Rhodes" userId="d8c7ae50-eee4-4751-86b4-96a377e97930" providerId="ADAL" clId="{2E99270F-1369-4561-BEE6-82A9C97A8592}" dt="2026-10-12T18:11:33.888" v="385" actId="962"/>
          <ac:picMkLst>
            <pc:docMk/>
            <pc:sldMk cId="3643857638" sldId="292"/>
            <ac:picMk id="8" creationId="{FCB38766-9977-6023-C958-A9032AD861C5}"/>
          </ac:picMkLst>
        </pc:picChg>
      </pc:sldChg>
      <pc:sldChg chg="addSp delSp modSp mod setBg modClrScheme chgLayout modNotes modNotesTx">
        <pc:chgData name="Michelle Rhodes" userId="d8c7ae50-eee4-4751-86b4-96a377e97930" providerId="ADAL" clId="{2E99270F-1369-4561-BEE6-82A9C97A8592}" dt="2026-10-12T18:11:59.836" v="389" actId="962"/>
        <pc:sldMkLst>
          <pc:docMk/>
          <pc:sldMk cId="1555751074" sldId="293"/>
        </pc:sldMkLst>
        <pc:spChg chg="del mod">
          <ac:chgData name="Michelle Rhodes" userId="d8c7ae50-eee4-4751-86b4-96a377e97930" providerId="ADAL" clId="{2E99270F-1369-4561-BEE6-82A9C97A8592}" dt="2026-10-12T16:37:05.470" v="83" actId="478"/>
          <ac:spMkLst>
            <pc:docMk/>
            <pc:sldMk cId="1555751074" sldId="293"/>
            <ac:spMk id="2" creationId="{9E4C6586-DE25-A801-58A9-E068A03E51DD}"/>
          </ac:spMkLst>
        </pc:spChg>
        <pc:spChg chg="del mod">
          <ac:chgData name="Michelle Rhodes" userId="d8c7ae50-eee4-4751-86b4-96a377e97930" providerId="ADAL" clId="{2E99270F-1369-4561-BEE6-82A9C97A8592}" dt="2026-10-12T16:37:07.857" v="84" actId="478"/>
          <ac:spMkLst>
            <pc:docMk/>
            <pc:sldMk cId="1555751074" sldId="293"/>
            <ac:spMk id="3" creationId="{673B5BED-3977-C367-098B-C25771019A7D}"/>
          </ac:spMkLst>
        </pc:spChg>
        <pc:spChg chg="mod">
          <ac:chgData name="Michelle Rhodes" userId="d8c7ae50-eee4-4751-86b4-96a377e97930" providerId="ADAL" clId="{2E99270F-1369-4561-BEE6-82A9C97A8592}" dt="2026-10-12T16:26:04.197" v="26" actId="26606"/>
          <ac:spMkLst>
            <pc:docMk/>
            <pc:sldMk cId="1555751074" sldId="293"/>
            <ac:spMk id="4" creationId="{14E4A845-A2B4-0B88-160B-8CAA7ACDC260}"/>
          </ac:spMkLst>
        </pc:spChg>
        <pc:spChg chg="add mod">
          <ac:chgData name="Michelle Rhodes" userId="d8c7ae50-eee4-4751-86b4-96a377e97930" providerId="ADAL" clId="{2E99270F-1369-4561-BEE6-82A9C97A8592}" dt="2026-10-12T16:37:09.374" v="85"/>
          <ac:spMkLst>
            <pc:docMk/>
            <pc:sldMk cId="1555751074" sldId="293"/>
            <ac:spMk id="5" creationId="{CF585EDF-38F4-B067-9E10-612373D97B34}"/>
          </ac:spMkLst>
        </pc:spChg>
        <pc:spChg chg="mod">
          <ac:chgData name="Michelle Rhodes" userId="d8c7ae50-eee4-4751-86b4-96a377e97930" providerId="ADAL" clId="{2E99270F-1369-4561-BEE6-82A9C97A8592}" dt="2026-10-12T17:06:33.008" v="322" actId="1076"/>
          <ac:spMkLst>
            <pc:docMk/>
            <pc:sldMk cId="1555751074" sldId="293"/>
            <ac:spMk id="6" creationId="{0E95F445-CBC4-BDEA-835C-3FD91A83D722}"/>
          </ac:spMkLst>
        </pc:spChg>
        <pc:spChg chg="add mod">
          <ac:chgData name="Michelle Rhodes" userId="d8c7ae50-eee4-4751-86b4-96a377e97930" providerId="ADAL" clId="{2E99270F-1369-4561-BEE6-82A9C97A8592}" dt="2026-10-12T16:37:09.374" v="85"/>
          <ac:spMkLst>
            <pc:docMk/>
            <pc:sldMk cId="1555751074" sldId="293"/>
            <ac:spMk id="7" creationId="{A203B979-8A59-F264-145A-F992CE7E822C}"/>
          </ac:spMkLst>
        </pc:spChg>
        <pc:spChg chg="add mod">
          <ac:chgData name="Michelle Rhodes" userId="d8c7ae50-eee4-4751-86b4-96a377e97930" providerId="ADAL" clId="{2E99270F-1369-4561-BEE6-82A9C97A8592}" dt="2026-10-12T16:37:09.374" v="85"/>
          <ac:spMkLst>
            <pc:docMk/>
            <pc:sldMk cId="1555751074" sldId="293"/>
            <ac:spMk id="8" creationId="{C6B5FC2A-EC0D-8397-B0C0-E98A7A74F110}"/>
          </ac:spMkLst>
        </pc:spChg>
        <pc:spChg chg="add mod">
          <ac:chgData name="Michelle Rhodes" userId="d8c7ae50-eee4-4751-86b4-96a377e97930" providerId="ADAL" clId="{2E99270F-1369-4561-BEE6-82A9C97A8592}" dt="2026-10-12T16:37:09.374" v="85"/>
          <ac:spMkLst>
            <pc:docMk/>
            <pc:sldMk cId="1555751074" sldId="293"/>
            <ac:spMk id="9" creationId="{6ECE82DD-EC06-A69F-1F4A-DE8273FEA3CC}"/>
          </ac:spMkLst>
        </pc:spChg>
        <pc:picChg chg="mod">
          <ac:chgData name="Michelle Rhodes" userId="d8c7ae50-eee4-4751-86b4-96a377e97930" providerId="ADAL" clId="{2E99270F-1369-4561-BEE6-82A9C97A8592}" dt="2026-10-12T18:11:59.836" v="389" actId="962"/>
          <ac:picMkLst>
            <pc:docMk/>
            <pc:sldMk cId="1555751074" sldId="293"/>
            <ac:picMk id="13" creationId="{E64DA7C6-E2BE-B05D-D63F-1E2E4C506041}"/>
          </ac:picMkLst>
        </pc:picChg>
      </pc:sldChg>
      <pc:sldChg chg="addSp delSp modSp mod setBg modClrScheme chgLayout modNotes modNotesTx">
        <pc:chgData name="Michelle Rhodes" userId="d8c7ae50-eee4-4751-86b4-96a377e97930" providerId="ADAL" clId="{2E99270F-1369-4561-BEE6-82A9C97A8592}" dt="2026-10-12T18:11:25.422" v="383" actId="962"/>
        <pc:sldMkLst>
          <pc:docMk/>
          <pc:sldMk cId="1907082069" sldId="294"/>
        </pc:sldMkLst>
        <pc:spChg chg="del mod">
          <ac:chgData name="Michelle Rhodes" userId="d8c7ae50-eee4-4751-86b4-96a377e97930" providerId="ADAL" clId="{2E99270F-1369-4561-BEE6-82A9C97A8592}" dt="2026-10-12T16:57:16.080" v="270" actId="478"/>
          <ac:spMkLst>
            <pc:docMk/>
            <pc:sldMk cId="1907082069" sldId="294"/>
            <ac:spMk id="2" creationId="{E099F04F-39ED-FE2E-CDEE-834047E8AEF4}"/>
          </ac:spMkLst>
        </pc:spChg>
        <pc:spChg chg="del mod">
          <ac:chgData name="Michelle Rhodes" userId="d8c7ae50-eee4-4751-86b4-96a377e97930" providerId="ADAL" clId="{2E99270F-1369-4561-BEE6-82A9C97A8592}" dt="2026-10-12T16:36:03.827" v="67" actId="478"/>
          <ac:spMkLst>
            <pc:docMk/>
            <pc:sldMk cId="1907082069" sldId="294"/>
            <ac:spMk id="3" creationId="{98A857A1-397D-A601-AEFC-4B45493254C8}"/>
          </ac:spMkLst>
        </pc:spChg>
        <pc:spChg chg="mod">
          <ac:chgData name="Michelle Rhodes" userId="d8c7ae50-eee4-4751-86b4-96a377e97930" providerId="ADAL" clId="{2E99270F-1369-4561-BEE6-82A9C97A8592}" dt="2026-10-12T16:26:04.197" v="26" actId="26606"/>
          <ac:spMkLst>
            <pc:docMk/>
            <pc:sldMk cId="1907082069" sldId="294"/>
            <ac:spMk id="4" creationId="{8B23D29C-A198-DD92-70FA-97C226B235C9}"/>
          </ac:spMkLst>
        </pc:spChg>
        <pc:spChg chg="add del mod">
          <ac:chgData name="Michelle Rhodes" userId="d8c7ae50-eee4-4751-86b4-96a377e97930" providerId="ADAL" clId="{2E99270F-1369-4561-BEE6-82A9C97A8592}" dt="2026-10-12T16:57:10.739" v="269" actId="478"/>
          <ac:spMkLst>
            <pc:docMk/>
            <pc:sldMk cId="1907082069" sldId="294"/>
            <ac:spMk id="5" creationId="{DC021A5D-7D16-933D-B3A8-29F6E9D5D6F5}"/>
          </ac:spMkLst>
        </pc:spChg>
        <pc:spChg chg="add mod">
          <ac:chgData name="Michelle Rhodes" userId="d8c7ae50-eee4-4751-86b4-96a377e97930" providerId="ADAL" clId="{2E99270F-1369-4561-BEE6-82A9C97A8592}" dt="2026-10-12T16:36:06.122" v="68"/>
          <ac:spMkLst>
            <pc:docMk/>
            <pc:sldMk cId="1907082069" sldId="294"/>
            <ac:spMk id="6" creationId="{C871E84A-8416-CFF9-458A-5660F4CB25EB}"/>
          </ac:spMkLst>
        </pc:spChg>
        <pc:spChg chg="add mod">
          <ac:chgData name="Michelle Rhodes" userId="d8c7ae50-eee4-4751-86b4-96a377e97930" providerId="ADAL" clId="{2E99270F-1369-4561-BEE6-82A9C97A8592}" dt="2026-10-12T16:36:06.122" v="68"/>
          <ac:spMkLst>
            <pc:docMk/>
            <pc:sldMk cId="1907082069" sldId="294"/>
            <ac:spMk id="7" creationId="{E6C628B7-862C-648C-5E15-25C80657A131}"/>
          </ac:spMkLst>
        </pc:spChg>
        <pc:spChg chg="add del mod">
          <ac:chgData name="Michelle Rhodes" userId="d8c7ae50-eee4-4751-86b4-96a377e97930" providerId="ADAL" clId="{2E99270F-1369-4561-BEE6-82A9C97A8592}" dt="2026-10-12T16:57:05.450" v="267" actId="478"/>
          <ac:spMkLst>
            <pc:docMk/>
            <pc:sldMk cId="1907082069" sldId="294"/>
            <ac:spMk id="8" creationId="{71CC064C-9E30-A89C-A805-971D5EF47B3C}"/>
          </ac:spMkLst>
        </pc:spChg>
        <pc:picChg chg="mod">
          <ac:chgData name="Michelle Rhodes" userId="d8c7ae50-eee4-4751-86b4-96a377e97930" providerId="ADAL" clId="{2E99270F-1369-4561-BEE6-82A9C97A8592}" dt="2026-10-12T18:11:25.422" v="383" actId="962"/>
          <ac:picMkLst>
            <pc:docMk/>
            <pc:sldMk cId="1907082069" sldId="294"/>
            <ac:picMk id="30" creationId="{3F1F1D85-2538-8F67-64E7-3A01BD5FA671}"/>
          </ac:picMkLst>
        </pc:picChg>
        <pc:cxnChg chg="del">
          <ac:chgData name="Michelle Rhodes" userId="d8c7ae50-eee4-4751-86b4-96a377e97930" providerId="ADAL" clId="{2E99270F-1369-4561-BEE6-82A9C97A8592}" dt="2026-10-12T18:08:44.973" v="339" actId="478"/>
          <ac:cxnSpMkLst>
            <pc:docMk/>
            <pc:sldMk cId="1907082069" sldId="294"/>
            <ac:cxnSpMk id="28" creationId="{4CC94150-BC16-566B-92CD-966B2D356F36}"/>
          </ac:cxnSpMkLst>
        </pc:cxnChg>
        <pc:cxnChg chg="mod">
          <ac:chgData name="Michelle Rhodes" userId="d8c7ae50-eee4-4751-86b4-96a377e97930" providerId="ADAL" clId="{2E99270F-1369-4561-BEE6-82A9C97A8592}" dt="2026-10-12T18:09:40.661" v="344" actId="962"/>
          <ac:cxnSpMkLst>
            <pc:docMk/>
            <pc:sldMk cId="1907082069" sldId="294"/>
            <ac:cxnSpMk id="32" creationId="{7AF88B34-AA88-5365-DDC7-612A0550BA40}"/>
          </ac:cxnSpMkLst>
        </pc:cxnChg>
        <pc:cxnChg chg="mod">
          <ac:chgData name="Michelle Rhodes" userId="d8c7ae50-eee4-4751-86b4-96a377e97930" providerId="ADAL" clId="{2E99270F-1369-4561-BEE6-82A9C97A8592}" dt="2026-10-12T18:09:40.632" v="340" actId="962"/>
          <ac:cxnSpMkLst>
            <pc:docMk/>
            <pc:sldMk cId="1907082069" sldId="294"/>
            <ac:cxnSpMk id="34" creationId="{4C63FFC1-BF04-BD8C-DD66-F10D3739CF69}"/>
          </ac:cxnSpMkLst>
        </pc:cxnChg>
        <pc:cxnChg chg="mod">
          <ac:chgData name="Michelle Rhodes" userId="d8c7ae50-eee4-4751-86b4-96a377e97930" providerId="ADAL" clId="{2E99270F-1369-4561-BEE6-82A9C97A8592}" dt="2026-10-12T18:09:40.667" v="345" actId="962"/>
          <ac:cxnSpMkLst>
            <pc:docMk/>
            <pc:sldMk cId="1907082069" sldId="294"/>
            <ac:cxnSpMk id="36" creationId="{ACF06199-D956-4554-F840-16DBB28BE1B5}"/>
          </ac:cxnSpMkLst>
        </pc:cxnChg>
        <pc:cxnChg chg="mod">
          <ac:chgData name="Michelle Rhodes" userId="d8c7ae50-eee4-4751-86b4-96a377e97930" providerId="ADAL" clId="{2E99270F-1369-4561-BEE6-82A9C97A8592}" dt="2026-10-12T18:09:40.638" v="341" actId="962"/>
          <ac:cxnSpMkLst>
            <pc:docMk/>
            <pc:sldMk cId="1907082069" sldId="294"/>
            <ac:cxnSpMk id="39" creationId="{0C166911-7E25-83F5-940F-757E1D6C5991}"/>
          </ac:cxnSpMkLst>
        </pc:cxnChg>
        <pc:cxnChg chg="mod">
          <ac:chgData name="Michelle Rhodes" userId="d8c7ae50-eee4-4751-86b4-96a377e97930" providerId="ADAL" clId="{2E99270F-1369-4561-BEE6-82A9C97A8592}" dt="2026-10-12T18:09:40.646" v="342" actId="962"/>
          <ac:cxnSpMkLst>
            <pc:docMk/>
            <pc:sldMk cId="1907082069" sldId="294"/>
            <ac:cxnSpMk id="42" creationId="{9E0A3A30-2D58-E6BC-3CFC-BC3F5C1A8363}"/>
          </ac:cxnSpMkLst>
        </pc:cxnChg>
        <pc:cxnChg chg="mod">
          <ac:chgData name="Michelle Rhodes" userId="d8c7ae50-eee4-4751-86b4-96a377e97930" providerId="ADAL" clId="{2E99270F-1369-4561-BEE6-82A9C97A8592}" dt="2026-10-12T18:09:40.655" v="343" actId="962"/>
          <ac:cxnSpMkLst>
            <pc:docMk/>
            <pc:sldMk cId="1907082069" sldId="294"/>
            <ac:cxnSpMk id="44" creationId="{F3270BD4-32C6-6A07-9D74-98CD02D5B744}"/>
          </ac:cxnSpMkLst>
        </pc:cxnChg>
      </pc:sldChg>
      <pc:sldChg chg="addSp delSp modSp add del mod modTransition modClrScheme chgLayout">
        <pc:chgData name="Michelle Rhodes" userId="d8c7ae50-eee4-4751-86b4-96a377e97930" providerId="ADAL" clId="{2E99270F-1369-4561-BEE6-82A9C97A8592}" dt="2026-10-12T16:54:45.005" v="258" actId="2696"/>
        <pc:sldMkLst>
          <pc:docMk/>
          <pc:sldMk cId="0" sldId="295"/>
        </pc:sldMkLst>
        <pc:spChg chg="mod ord">
          <ac:chgData name="Michelle Rhodes" userId="d8c7ae50-eee4-4751-86b4-96a377e97930" providerId="ADAL" clId="{2E99270F-1369-4561-BEE6-82A9C97A8592}" dt="2026-10-12T16:33:34.514" v="49" actId="700"/>
          <ac:spMkLst>
            <pc:docMk/>
            <pc:sldMk cId="0" sldId="295"/>
            <ac:spMk id="2" creationId="{00000000-0000-0000-0000-000000000000}"/>
          </ac:spMkLst>
        </pc:spChg>
        <pc:spChg chg="add mod ord">
          <ac:chgData name="Michelle Rhodes" userId="d8c7ae50-eee4-4751-86b4-96a377e97930" providerId="ADAL" clId="{2E99270F-1369-4561-BEE6-82A9C97A8592}" dt="2026-10-12T16:33:34.514" v="49" actId="700"/>
          <ac:spMkLst>
            <pc:docMk/>
            <pc:sldMk cId="0" sldId="295"/>
            <ac:spMk id="6" creationId="{8228E41A-CE17-8B39-7C0B-131B394EBF96}"/>
          </ac:spMkLst>
        </pc:spChg>
        <pc:grpChg chg="mod">
          <ac:chgData name="Michelle Rhodes" userId="d8c7ae50-eee4-4751-86b4-96a377e97930" providerId="ADAL" clId="{2E99270F-1369-4561-BEE6-82A9C97A8592}" dt="2026-10-12T16:54:40.027" v="257" actId="14100"/>
          <ac:grpSpMkLst>
            <pc:docMk/>
            <pc:sldMk cId="0" sldId="295"/>
            <ac:grpSpMk id="2" creationId="{00000000-0000-0000-0000-000000000000}"/>
          </ac:grpSpMkLst>
        </pc:grpChg>
        <pc:picChg chg="del">
          <ac:chgData name="Michelle Rhodes" userId="d8c7ae50-eee4-4751-86b4-96a377e97930" providerId="ADAL" clId="{2E99270F-1369-4561-BEE6-82A9C97A8592}" dt="2026-10-12T16:33:39.628" v="50" actId="478"/>
          <ac:picMkLst>
            <pc:docMk/>
            <pc:sldMk cId="0" sldId="295"/>
            <ac:picMk id="3" creationId="{00000000-0000-0000-0000-000000000000}"/>
          </ac:picMkLst>
        </pc:picChg>
      </pc:sldChg>
      <pc:sldChg chg="new del">
        <pc:chgData name="Michelle Rhodes" userId="d8c7ae50-eee4-4751-86b4-96a377e97930" providerId="ADAL" clId="{2E99270F-1369-4561-BEE6-82A9C97A8592}" dt="2026-10-12T16:52:11.135" v="245" actId="47"/>
        <pc:sldMkLst>
          <pc:docMk/>
          <pc:sldMk cId="1602815946" sldId="296"/>
        </pc:sldMkLst>
      </pc:sldChg>
      <pc:sldChg chg="modSp add del mod modTransition">
        <pc:chgData name="Michelle Rhodes" userId="d8c7ae50-eee4-4751-86b4-96a377e97930" providerId="ADAL" clId="{2E99270F-1369-4561-BEE6-82A9C97A8592}" dt="2026-10-12T16:46:15.576" v="244" actId="47"/>
        <pc:sldMkLst>
          <pc:docMk/>
          <pc:sldMk cId="0" sldId="297"/>
        </pc:sldMkLst>
        <pc:grpChg chg="mod">
          <ac:chgData name="Michelle Rhodes" userId="d8c7ae50-eee4-4751-86b4-96a377e97930" providerId="ADAL" clId="{2E99270F-1369-4561-BEE6-82A9C97A8592}" dt="2026-10-12T16:45:21.793" v="239" actId="14100"/>
          <ac:grpSpMkLst>
            <pc:docMk/>
            <pc:sldMk cId="0" sldId="297"/>
            <ac:grpSpMk id="2" creationId="{00000000-0000-0000-0000-000000000000}"/>
          </ac:grpSpMkLst>
        </pc:grpChg>
      </pc:sldChg>
      <pc:sldMasterChg chg="addSp modTransition modSldLayout">
        <pc:chgData name="Michelle Rhodes" userId="d8c7ae50-eee4-4751-86b4-96a377e97930" providerId="ADAL" clId="{2E99270F-1369-4561-BEE6-82A9C97A8592}" dt="2026-10-12T16:15:12.817" v="17"/>
        <pc:sldMasterMkLst>
          <pc:docMk/>
          <pc:sldMasterMk cId="1537723827" sldId="2147483671"/>
        </pc:sldMasterMkLst>
        <pc:picChg chg="add">
          <ac:chgData name="Michelle Rhodes" userId="d8c7ae50-eee4-4751-86b4-96a377e97930" providerId="ADAL" clId="{2E99270F-1369-4561-BEE6-82A9C97A8592}" dt="2026-10-12T16:15:12.817" v="17"/>
          <ac:picMkLst>
            <pc:docMk/>
            <pc:sldMasterMk cId="1537723827" sldId="2147483671"/>
            <ac:picMk id="7" creationId="{B8D7F8A6-010B-77D3-1A55-BE87FA64C5D1}"/>
          </ac:picMkLst>
        </pc:picChg>
        <pc:sldLayoutChg chg="modTransition">
          <pc:chgData name="Michelle Rhodes" userId="d8c7ae50-eee4-4751-86b4-96a377e97930" providerId="ADAL" clId="{2E99270F-1369-4561-BEE6-82A9C97A8592}" dt="2026-10-12T16:15:12.817" v="17"/>
          <pc:sldLayoutMkLst>
            <pc:docMk/>
            <pc:sldMasterMk cId="1537723827" sldId="2147483671"/>
            <pc:sldLayoutMk cId="2529336340" sldId="2147483673"/>
          </pc:sldLayoutMkLst>
        </pc:sldLayoutChg>
        <pc:sldLayoutChg chg="modTransition">
          <pc:chgData name="Michelle Rhodes" userId="d8c7ae50-eee4-4751-86b4-96a377e97930" providerId="ADAL" clId="{2E99270F-1369-4561-BEE6-82A9C97A8592}" dt="2026-10-12T16:15:12.817" v="17"/>
          <pc:sldLayoutMkLst>
            <pc:docMk/>
            <pc:sldMasterMk cId="1537723827" sldId="2147483671"/>
            <pc:sldLayoutMk cId="928325554" sldId="2147483675"/>
          </pc:sldLayoutMkLst>
        </pc:sldLayoutChg>
        <pc:sldLayoutChg chg="modTransition">
          <pc:chgData name="Michelle Rhodes" userId="d8c7ae50-eee4-4751-86b4-96a377e97930" providerId="ADAL" clId="{2E99270F-1369-4561-BEE6-82A9C97A8592}" dt="2026-10-12T16:15:12.817" v="17"/>
          <pc:sldLayoutMkLst>
            <pc:docMk/>
            <pc:sldMasterMk cId="1537723827" sldId="2147483671"/>
            <pc:sldLayoutMk cId="2864879466" sldId="2147483676"/>
          </pc:sldLayoutMkLst>
        </pc:sldLayoutChg>
        <pc:sldLayoutChg chg="delSp">
          <pc:chgData name="Michelle Rhodes" userId="d8c7ae50-eee4-4751-86b4-96a377e97930" providerId="ADAL" clId="{2E99270F-1369-4561-BEE6-82A9C97A8592}" dt="2026-10-12T16:15:12.817" v="17"/>
          <pc:sldLayoutMkLst>
            <pc:docMk/>
            <pc:sldMasterMk cId="1537723827" sldId="2147483671"/>
            <pc:sldLayoutMk cId="2552697200" sldId="2147483678"/>
          </pc:sldLayoutMkLst>
          <pc:spChg chg="del">
            <ac:chgData name="Michelle Rhodes" userId="d8c7ae50-eee4-4751-86b4-96a377e97930" providerId="ADAL" clId="{2E99270F-1369-4561-BEE6-82A9C97A8592}" dt="2026-10-12T16:15:12.817" v="17"/>
            <ac:spMkLst>
              <pc:docMk/>
              <pc:sldMasterMk cId="1537723827" sldId="2147483671"/>
              <pc:sldLayoutMk cId="2552697200" sldId="2147483678"/>
              <ac:spMk id="7" creationId="{9D39067A-BCB2-B6BB-959A-4BFAB1DFFBF8}"/>
            </ac:spMkLst>
          </pc:spChg>
        </pc:sldLayoutChg>
      </pc:sldMasterChg>
      <pc:sldMasterChg chg="addSp modTransition modSldLayout">
        <pc:chgData name="Michelle Rhodes" userId="d8c7ae50-eee4-4751-86b4-96a377e97930" providerId="ADAL" clId="{2E99270F-1369-4561-BEE6-82A9C97A8592}" dt="2026-10-12T16:16:26.065" v="23"/>
        <pc:sldMasterMkLst>
          <pc:docMk/>
          <pc:sldMasterMk cId="1876558754" sldId="2147483679"/>
        </pc:sldMasterMkLst>
        <pc:picChg chg="add">
          <ac:chgData name="Michelle Rhodes" userId="d8c7ae50-eee4-4751-86b4-96a377e97930" providerId="ADAL" clId="{2E99270F-1369-4561-BEE6-82A9C97A8592}" dt="2026-10-12T16:16:26.065" v="23"/>
          <ac:picMkLst>
            <pc:docMk/>
            <pc:sldMasterMk cId="1876558754" sldId="2147483679"/>
            <ac:picMk id="7" creationId="{F542E2DF-7FD9-89C5-B380-14CCA76B9CDA}"/>
          </ac:picMkLst>
        </pc:picChg>
        <pc:sldLayoutChg chg="modTransition">
          <pc:chgData name="Michelle Rhodes" userId="d8c7ae50-eee4-4751-86b4-96a377e97930" providerId="ADAL" clId="{2E99270F-1369-4561-BEE6-82A9C97A8592}" dt="2026-10-12T16:16:26.065" v="23"/>
          <pc:sldLayoutMkLst>
            <pc:docMk/>
            <pc:sldMasterMk cId="1876558754" sldId="2147483679"/>
            <pc:sldLayoutMk cId="4181803211" sldId="2147483681"/>
          </pc:sldLayoutMkLst>
        </pc:sldLayoutChg>
        <pc:sldLayoutChg chg="modTransition">
          <pc:chgData name="Michelle Rhodes" userId="d8c7ae50-eee4-4751-86b4-96a377e97930" providerId="ADAL" clId="{2E99270F-1369-4561-BEE6-82A9C97A8592}" dt="2026-10-12T16:16:26.065" v="23"/>
          <pc:sldLayoutMkLst>
            <pc:docMk/>
            <pc:sldMasterMk cId="1876558754" sldId="2147483679"/>
            <pc:sldLayoutMk cId="2680896039" sldId="2147483683"/>
          </pc:sldLayoutMkLst>
        </pc:sldLayoutChg>
        <pc:sldLayoutChg chg="modTransition">
          <pc:chgData name="Michelle Rhodes" userId="d8c7ae50-eee4-4751-86b4-96a377e97930" providerId="ADAL" clId="{2E99270F-1369-4561-BEE6-82A9C97A8592}" dt="2026-10-12T16:16:26.065" v="23"/>
          <pc:sldLayoutMkLst>
            <pc:docMk/>
            <pc:sldMasterMk cId="1876558754" sldId="2147483679"/>
            <pc:sldLayoutMk cId="351790743" sldId="2147483684"/>
          </pc:sldLayoutMkLst>
        </pc:sldLayoutChg>
      </pc:sldMasterChg>
      <pc:sldMasterChg chg="add addSldLayout delSldLayout modSldLayout sldLayoutOrd">
        <pc:chgData name="Michelle Rhodes" userId="d8c7ae50-eee4-4751-86b4-96a377e97930" providerId="ADAL" clId="{2E99270F-1369-4561-BEE6-82A9C97A8592}" dt="2026-10-12T16:26:04.197" v="26" actId="26606"/>
        <pc:sldMasterMkLst>
          <pc:docMk/>
          <pc:sldMasterMk cId="3187072270" sldId="2147483687"/>
        </pc:sldMasterMkLst>
        <pc:sldLayoutChg chg="add">
          <pc:chgData name="Michelle Rhodes" userId="d8c7ae50-eee4-4751-86b4-96a377e97930" providerId="ADAL" clId="{2E99270F-1369-4561-BEE6-82A9C97A8592}" dt="2026-10-12T16:26:04.197" v="26" actId="26606"/>
          <pc:sldLayoutMkLst>
            <pc:docMk/>
            <pc:sldMasterMk cId="3187072270" sldId="2147483687"/>
            <pc:sldLayoutMk cId="170412861" sldId="2147483688"/>
          </pc:sldLayoutMkLst>
        </pc:sldLayoutChg>
        <pc:sldLayoutChg chg="add">
          <pc:chgData name="Michelle Rhodes" userId="d8c7ae50-eee4-4751-86b4-96a377e97930" providerId="ADAL" clId="{2E99270F-1369-4561-BEE6-82A9C97A8592}" dt="2026-10-12T16:26:04.197" v="26" actId="26606"/>
          <pc:sldLayoutMkLst>
            <pc:docMk/>
            <pc:sldMasterMk cId="3187072270" sldId="2147483687"/>
            <pc:sldLayoutMk cId="4040298743" sldId="2147483689"/>
          </pc:sldLayoutMkLst>
        </pc:sldLayoutChg>
        <pc:sldLayoutChg chg="add">
          <pc:chgData name="Michelle Rhodes" userId="d8c7ae50-eee4-4751-86b4-96a377e97930" providerId="ADAL" clId="{2E99270F-1369-4561-BEE6-82A9C97A8592}" dt="2026-10-12T16:26:04.197" v="26" actId="26606"/>
          <pc:sldLayoutMkLst>
            <pc:docMk/>
            <pc:sldMasterMk cId="3187072270" sldId="2147483687"/>
            <pc:sldLayoutMk cId="2242657156" sldId="2147483690"/>
          </pc:sldLayoutMkLst>
        </pc:sldLayoutChg>
        <pc:sldLayoutChg chg="add">
          <pc:chgData name="Michelle Rhodes" userId="d8c7ae50-eee4-4751-86b4-96a377e97930" providerId="ADAL" clId="{2E99270F-1369-4561-BEE6-82A9C97A8592}" dt="2026-10-12T16:26:04.197" v="26" actId="26606"/>
          <pc:sldLayoutMkLst>
            <pc:docMk/>
            <pc:sldMasterMk cId="3187072270" sldId="2147483687"/>
            <pc:sldLayoutMk cId="410744848" sldId="2147483691"/>
          </pc:sldLayoutMkLst>
        </pc:sldLayoutChg>
        <pc:sldLayoutChg chg="add">
          <pc:chgData name="Michelle Rhodes" userId="d8c7ae50-eee4-4751-86b4-96a377e97930" providerId="ADAL" clId="{2E99270F-1369-4561-BEE6-82A9C97A8592}" dt="2026-10-12T16:26:04.197" v="26" actId="26606"/>
          <pc:sldLayoutMkLst>
            <pc:docMk/>
            <pc:sldMasterMk cId="3187072270" sldId="2147483687"/>
            <pc:sldLayoutMk cId="3280127215" sldId="2147483692"/>
          </pc:sldLayoutMkLst>
        </pc:sldLayoutChg>
        <pc:sldLayoutChg chg="add">
          <pc:chgData name="Michelle Rhodes" userId="d8c7ae50-eee4-4751-86b4-96a377e97930" providerId="ADAL" clId="{2E99270F-1369-4561-BEE6-82A9C97A8592}" dt="2026-10-12T16:26:04.197" v="26" actId="26606"/>
          <pc:sldLayoutMkLst>
            <pc:docMk/>
            <pc:sldMasterMk cId="3187072270" sldId="2147483687"/>
            <pc:sldLayoutMk cId="3292335470" sldId="2147483693"/>
          </pc:sldLayoutMkLst>
        </pc:sldLayoutChg>
        <pc:sldLayoutChg chg="add">
          <pc:chgData name="Michelle Rhodes" userId="d8c7ae50-eee4-4751-86b4-96a377e97930" providerId="ADAL" clId="{2E99270F-1369-4561-BEE6-82A9C97A8592}" dt="2026-10-12T16:26:04.197" v="26" actId="26606"/>
          <pc:sldLayoutMkLst>
            <pc:docMk/>
            <pc:sldMasterMk cId="3187072270" sldId="2147483687"/>
            <pc:sldLayoutMk cId="3313082065" sldId="2147483694"/>
          </pc:sldLayoutMkLst>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170412861" sldId="2147483696"/>
          </pc:sldLayoutMkLst>
          <pc:spChg chg="mod">
            <ac:chgData name="Michelle Rhodes" userId="d8c7ae50-eee4-4751-86b4-96a377e97930" providerId="ADAL" clId="{2E99270F-1369-4561-BEE6-82A9C97A8592}" dt="2026-10-12T16:26:04.197" v="26" actId="26606"/>
            <ac:spMkLst>
              <pc:docMk/>
              <pc:sldMasterMk cId="3187072270" sldId="2147483687"/>
              <pc:sldLayoutMk cId="170412861" sldId="2147483696"/>
              <ac:spMk id="2"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170412861" sldId="2147483696"/>
              <ac:spMk id="3"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170412861" sldId="2147483696"/>
              <ac:spMk id="4"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170412861" sldId="2147483696"/>
              <ac:spMk id="5"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170412861" sldId="2147483696"/>
              <ac:spMk id="6" creationId="{00000000-0000-0000-0000-000000000000}"/>
            </ac:spMkLst>
          </pc:spChg>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4040298743" sldId="2147483697"/>
          </pc:sldLayoutMkLst>
          <pc:spChg chg="mod">
            <ac:chgData name="Michelle Rhodes" userId="d8c7ae50-eee4-4751-86b4-96a377e97930" providerId="ADAL" clId="{2E99270F-1369-4561-BEE6-82A9C97A8592}" dt="2026-10-12T16:26:04.197" v="26" actId="26606"/>
            <ac:spMkLst>
              <pc:docMk/>
              <pc:sldMasterMk cId="3187072270" sldId="2147483687"/>
              <pc:sldLayoutMk cId="4040298743" sldId="2147483697"/>
              <ac:spMk id="2"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040298743" sldId="2147483697"/>
              <ac:spMk id="3"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040298743" sldId="2147483697"/>
              <ac:spMk id="4"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040298743" sldId="2147483697"/>
              <ac:spMk id="5"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040298743" sldId="2147483697"/>
              <ac:spMk id="6" creationId="{00000000-0000-0000-0000-000000000000}"/>
            </ac:spMkLst>
          </pc:spChg>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2242657156" sldId="2147483698"/>
          </pc:sldLayoutMkLst>
          <pc:spChg chg="mod">
            <ac:chgData name="Michelle Rhodes" userId="d8c7ae50-eee4-4751-86b4-96a377e97930" providerId="ADAL" clId="{2E99270F-1369-4561-BEE6-82A9C97A8592}" dt="2026-10-12T16:26:04.197" v="26" actId="26606"/>
            <ac:spMkLst>
              <pc:docMk/>
              <pc:sldMasterMk cId="3187072270" sldId="2147483687"/>
              <pc:sldLayoutMk cId="2242657156" sldId="2147483698"/>
              <ac:spMk id="2"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2242657156" sldId="2147483698"/>
              <ac:spMk id="3"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2242657156" sldId="2147483698"/>
              <ac:spMk id="4"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2242657156" sldId="2147483698"/>
              <ac:spMk id="5"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2242657156" sldId="2147483698"/>
              <ac:spMk id="6"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2242657156" sldId="2147483698"/>
              <ac:spMk id="7" creationId="{00000000-0000-0000-0000-000000000000}"/>
            </ac:spMkLst>
          </pc:spChg>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410744848" sldId="2147483699"/>
          </pc:sldLayoutMkLst>
          <pc:spChg chg="mod">
            <ac:chgData name="Michelle Rhodes" userId="d8c7ae50-eee4-4751-86b4-96a377e97930" providerId="ADAL" clId="{2E99270F-1369-4561-BEE6-82A9C97A8592}" dt="2026-10-12T16:26:04.197" v="26" actId="26606"/>
            <ac:spMkLst>
              <pc:docMk/>
              <pc:sldMasterMk cId="3187072270" sldId="2147483687"/>
              <pc:sldLayoutMk cId="410744848" sldId="2147483699"/>
              <ac:spMk id="2"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10744848" sldId="2147483699"/>
              <ac:spMk id="3"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10744848" sldId="2147483699"/>
              <ac:spMk id="4"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410744848" sldId="2147483699"/>
              <ac:spMk id="5" creationId="{00000000-0000-0000-0000-000000000000}"/>
            </ac:spMkLst>
          </pc:spChg>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3280127215" sldId="2147483700"/>
          </pc:sldLayoutMkLst>
          <pc:spChg chg="mod">
            <ac:chgData name="Michelle Rhodes" userId="d8c7ae50-eee4-4751-86b4-96a377e97930" providerId="ADAL" clId="{2E99270F-1369-4561-BEE6-82A9C97A8592}" dt="2026-10-12T16:26:04.197" v="26" actId="26606"/>
            <ac:spMkLst>
              <pc:docMk/>
              <pc:sldMasterMk cId="3187072270" sldId="2147483687"/>
              <pc:sldLayoutMk cId="3280127215" sldId="2147483700"/>
              <ac:spMk id="2"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3280127215" sldId="2147483700"/>
              <ac:spMk id="3" creationId="{00000000-0000-0000-0000-000000000000}"/>
            </ac:spMkLst>
          </pc:spChg>
          <pc:spChg chg="mod">
            <ac:chgData name="Michelle Rhodes" userId="d8c7ae50-eee4-4751-86b4-96a377e97930" providerId="ADAL" clId="{2E99270F-1369-4561-BEE6-82A9C97A8592}" dt="2026-10-12T16:26:04.197" v="26" actId="26606"/>
            <ac:spMkLst>
              <pc:docMk/>
              <pc:sldMasterMk cId="3187072270" sldId="2147483687"/>
              <pc:sldLayoutMk cId="3280127215" sldId="2147483700"/>
              <ac:spMk id="4" creationId="{00000000-0000-0000-0000-000000000000}"/>
            </ac:spMkLst>
          </pc:spChg>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3292335470" sldId="2147483701"/>
          </pc:sldLayoutMkLst>
          <pc:spChg chg="mod">
            <ac:chgData name="Michelle Rhodes" userId="d8c7ae50-eee4-4751-86b4-96a377e97930" providerId="ADAL" clId="{2E99270F-1369-4561-BEE6-82A9C97A8592}" dt="2026-10-12T16:26:04.197" v="26" actId="26606"/>
            <ac:spMkLst>
              <pc:docMk/>
              <pc:sldMasterMk cId="3187072270" sldId="2147483687"/>
              <pc:sldLayoutMk cId="3292335470" sldId="2147483701"/>
              <ac:spMk id="2" creationId="{19E017FF-1E04-4435-9D58-34BD68037FE6}"/>
            </ac:spMkLst>
          </pc:spChg>
          <pc:spChg chg="mod">
            <ac:chgData name="Michelle Rhodes" userId="d8c7ae50-eee4-4751-86b4-96a377e97930" providerId="ADAL" clId="{2E99270F-1369-4561-BEE6-82A9C97A8592}" dt="2026-10-12T16:26:04.197" v="26" actId="26606"/>
            <ac:spMkLst>
              <pc:docMk/>
              <pc:sldMasterMk cId="3187072270" sldId="2147483687"/>
              <pc:sldLayoutMk cId="3292335470" sldId="2147483701"/>
              <ac:spMk id="3" creationId="{DAE3B3C9-3B3F-4227-9925-F143A7A7D020}"/>
            </ac:spMkLst>
          </pc:spChg>
        </pc:sldLayoutChg>
        <pc:sldLayoutChg chg="modSp del mod ord">
          <pc:chgData name="Michelle Rhodes" userId="d8c7ae50-eee4-4751-86b4-96a377e97930" providerId="ADAL" clId="{2E99270F-1369-4561-BEE6-82A9C97A8592}" dt="2026-10-12T16:26:04.197" v="26" actId="26606"/>
          <pc:sldLayoutMkLst>
            <pc:docMk/>
            <pc:sldMasterMk cId="3187072270" sldId="2147483687"/>
            <pc:sldLayoutMk cId="3313082065" sldId="2147483702"/>
          </pc:sldLayoutMkLst>
          <pc:spChg chg="mod">
            <ac:chgData name="Michelle Rhodes" userId="d8c7ae50-eee4-4751-86b4-96a377e97930" providerId="ADAL" clId="{2E99270F-1369-4561-BEE6-82A9C97A8592}" dt="2026-10-12T16:26:04.197" v="26" actId="26606"/>
            <ac:spMkLst>
              <pc:docMk/>
              <pc:sldMasterMk cId="3187072270" sldId="2147483687"/>
              <pc:sldLayoutMk cId="3313082065" sldId="2147483702"/>
              <ac:spMk id="2" creationId="{9D2D5166-8634-4D2E-8211-05F531717645}"/>
            </ac:spMkLst>
          </pc:spChg>
          <pc:spChg chg="mod">
            <ac:chgData name="Michelle Rhodes" userId="d8c7ae50-eee4-4751-86b4-96a377e97930" providerId="ADAL" clId="{2E99270F-1369-4561-BEE6-82A9C97A8592}" dt="2026-10-12T16:26:04.197" v="26" actId="26606"/>
            <ac:spMkLst>
              <pc:docMk/>
              <pc:sldMasterMk cId="3187072270" sldId="2147483687"/>
              <pc:sldLayoutMk cId="3313082065" sldId="2147483702"/>
              <ac:spMk id="3" creationId="{10ECFDC5-01B8-48F1-B148-A7AD06D769E7}"/>
            </ac:spMkLst>
          </pc:spChg>
          <pc:spChg chg="mod">
            <ac:chgData name="Michelle Rhodes" userId="d8c7ae50-eee4-4751-86b4-96a377e97930" providerId="ADAL" clId="{2E99270F-1369-4561-BEE6-82A9C97A8592}" dt="2026-10-12T16:26:04.197" v="26" actId="26606"/>
            <ac:spMkLst>
              <pc:docMk/>
              <pc:sldMasterMk cId="3187072270" sldId="2147483687"/>
              <pc:sldLayoutMk cId="3313082065" sldId="2147483702"/>
              <ac:spMk id="4" creationId="{5D6AF53E-F032-4B79-9AD6-5C55DD5D2DB4}"/>
            </ac:spMkLst>
          </pc:spChg>
          <pc:spChg chg="mod">
            <ac:chgData name="Michelle Rhodes" userId="d8c7ae50-eee4-4751-86b4-96a377e97930" providerId="ADAL" clId="{2E99270F-1369-4561-BEE6-82A9C97A8592}" dt="2026-10-12T16:26:04.197" v="26" actId="26606"/>
            <ac:spMkLst>
              <pc:docMk/>
              <pc:sldMasterMk cId="3187072270" sldId="2147483687"/>
              <pc:sldLayoutMk cId="3313082065" sldId="2147483702"/>
              <ac:spMk id="5" creationId="{8BFF0616-554A-4330-A1BC-30DDB2B6C200}"/>
            </ac:spMkLst>
          </pc:spChg>
          <pc:spChg chg="mod">
            <ac:chgData name="Michelle Rhodes" userId="d8c7ae50-eee4-4751-86b4-96a377e97930" providerId="ADAL" clId="{2E99270F-1369-4561-BEE6-82A9C97A8592}" dt="2026-10-12T16:26:04.197" v="26" actId="26606"/>
            <ac:spMkLst>
              <pc:docMk/>
              <pc:sldMasterMk cId="3187072270" sldId="2147483687"/>
              <pc:sldLayoutMk cId="3313082065" sldId="2147483702"/>
              <ac:spMk id="8" creationId="{EE293A44-2624-407E-845A-4A78785EDFB5}"/>
            </ac:spMkLst>
          </pc:spChg>
        </pc:sldLayoutChg>
      </pc:sldMasterChg>
      <pc:sldMasterChg chg="del delSldLayout">
        <pc:chgData name="Michelle Rhodes" userId="d8c7ae50-eee4-4751-86b4-96a377e97930" providerId="ADAL" clId="{2E99270F-1369-4561-BEE6-82A9C97A8592}" dt="2026-10-12T16:45:30.949" v="240" actId="47"/>
        <pc:sldMasterMkLst>
          <pc:docMk/>
          <pc:sldMasterMk cId="320416479" sldId="2147483695"/>
        </pc:sldMasterMkLst>
        <pc:sldLayoutChg chg="del">
          <pc:chgData name="Michelle Rhodes" userId="d8c7ae50-eee4-4751-86b4-96a377e97930" providerId="ADAL" clId="{2E99270F-1369-4561-BEE6-82A9C97A8592}" dt="2026-10-12T16:45:30.949" v="240" actId="47"/>
          <pc:sldLayoutMkLst>
            <pc:docMk/>
            <pc:sldMasterMk cId="320416479" sldId="2147483695"/>
            <pc:sldLayoutMk cId="4112800727" sldId="2147483696"/>
          </pc:sldLayoutMkLst>
        </pc:sldLayoutChg>
        <pc:sldLayoutChg chg="del">
          <pc:chgData name="Michelle Rhodes" userId="d8c7ae50-eee4-4751-86b4-96a377e97930" providerId="ADAL" clId="{2E99270F-1369-4561-BEE6-82A9C97A8592}" dt="2026-10-12T16:45:30.949" v="240" actId="47"/>
          <pc:sldLayoutMkLst>
            <pc:docMk/>
            <pc:sldMasterMk cId="320416479" sldId="2147483695"/>
            <pc:sldLayoutMk cId="3745609649" sldId="2147483697"/>
          </pc:sldLayoutMkLst>
        </pc:sldLayoutChg>
        <pc:sldLayoutChg chg="del">
          <pc:chgData name="Michelle Rhodes" userId="d8c7ae50-eee4-4751-86b4-96a377e97930" providerId="ADAL" clId="{2E99270F-1369-4561-BEE6-82A9C97A8592}" dt="2026-10-12T16:45:30.949" v="240" actId="47"/>
          <pc:sldLayoutMkLst>
            <pc:docMk/>
            <pc:sldMasterMk cId="320416479" sldId="2147483695"/>
            <pc:sldLayoutMk cId="3146455431" sldId="2147483698"/>
          </pc:sldLayoutMkLst>
        </pc:sldLayoutChg>
        <pc:sldLayoutChg chg="del">
          <pc:chgData name="Michelle Rhodes" userId="d8c7ae50-eee4-4751-86b4-96a377e97930" providerId="ADAL" clId="{2E99270F-1369-4561-BEE6-82A9C97A8592}" dt="2026-10-12T16:45:30.949" v="240" actId="47"/>
          <pc:sldLayoutMkLst>
            <pc:docMk/>
            <pc:sldMasterMk cId="320416479" sldId="2147483695"/>
            <pc:sldLayoutMk cId="1168535100" sldId="2147483699"/>
          </pc:sldLayoutMkLst>
        </pc:sldLayoutChg>
        <pc:sldLayoutChg chg="del">
          <pc:chgData name="Michelle Rhodes" userId="d8c7ae50-eee4-4751-86b4-96a377e97930" providerId="ADAL" clId="{2E99270F-1369-4561-BEE6-82A9C97A8592}" dt="2026-10-12T16:45:30.949" v="240" actId="47"/>
          <pc:sldLayoutMkLst>
            <pc:docMk/>
            <pc:sldMasterMk cId="320416479" sldId="2147483695"/>
            <pc:sldLayoutMk cId="4059960246" sldId="2147483700"/>
          </pc:sldLayoutMkLst>
        </pc:sldLayoutChg>
      </pc:sldMasterChg>
      <pc:sldMasterChg chg="del delSldLayout">
        <pc:chgData name="Michelle Rhodes" userId="d8c7ae50-eee4-4751-86b4-96a377e97930" providerId="ADAL" clId="{2E99270F-1369-4561-BEE6-82A9C97A8592}" dt="2026-10-12T16:54:45.005" v="258" actId="2696"/>
        <pc:sldMasterMkLst>
          <pc:docMk/>
          <pc:sldMasterMk cId="422629316" sldId="2147483695"/>
        </pc:sldMasterMkLst>
        <pc:sldLayoutChg chg="del">
          <pc:chgData name="Michelle Rhodes" userId="d8c7ae50-eee4-4751-86b4-96a377e97930" providerId="ADAL" clId="{2E99270F-1369-4561-BEE6-82A9C97A8592}" dt="2026-10-12T16:54:45.005" v="258" actId="2696"/>
          <pc:sldLayoutMkLst>
            <pc:docMk/>
            <pc:sldMasterMk cId="422629316" sldId="2147483695"/>
            <pc:sldLayoutMk cId="4002551515" sldId="2147483696"/>
          </pc:sldLayoutMkLst>
        </pc:sldLayoutChg>
        <pc:sldLayoutChg chg="del">
          <pc:chgData name="Michelle Rhodes" userId="d8c7ae50-eee4-4751-86b4-96a377e97930" providerId="ADAL" clId="{2E99270F-1369-4561-BEE6-82A9C97A8592}" dt="2026-10-12T16:54:45.005" v="258" actId="2696"/>
          <pc:sldLayoutMkLst>
            <pc:docMk/>
            <pc:sldMasterMk cId="422629316" sldId="2147483695"/>
            <pc:sldLayoutMk cId="596789898" sldId="2147483697"/>
          </pc:sldLayoutMkLst>
        </pc:sldLayoutChg>
        <pc:sldLayoutChg chg="del">
          <pc:chgData name="Michelle Rhodes" userId="d8c7ae50-eee4-4751-86b4-96a377e97930" providerId="ADAL" clId="{2E99270F-1369-4561-BEE6-82A9C97A8592}" dt="2026-10-12T16:54:45.005" v="258" actId="2696"/>
          <pc:sldLayoutMkLst>
            <pc:docMk/>
            <pc:sldMasterMk cId="422629316" sldId="2147483695"/>
            <pc:sldLayoutMk cId="3364959499" sldId="2147483698"/>
          </pc:sldLayoutMkLst>
        </pc:sldLayoutChg>
        <pc:sldLayoutChg chg="del">
          <pc:chgData name="Michelle Rhodes" userId="d8c7ae50-eee4-4751-86b4-96a377e97930" providerId="ADAL" clId="{2E99270F-1369-4561-BEE6-82A9C97A8592}" dt="2026-10-12T16:54:45.005" v="258" actId="2696"/>
          <pc:sldLayoutMkLst>
            <pc:docMk/>
            <pc:sldMasterMk cId="422629316" sldId="2147483695"/>
            <pc:sldLayoutMk cId="685811910" sldId="2147483699"/>
          </pc:sldLayoutMkLst>
        </pc:sldLayoutChg>
        <pc:sldLayoutChg chg="del">
          <pc:chgData name="Michelle Rhodes" userId="d8c7ae50-eee4-4751-86b4-96a377e97930" providerId="ADAL" clId="{2E99270F-1369-4561-BEE6-82A9C97A8592}" dt="2026-10-12T16:54:45.005" v="258" actId="2696"/>
          <pc:sldLayoutMkLst>
            <pc:docMk/>
            <pc:sldMasterMk cId="422629316" sldId="2147483695"/>
            <pc:sldLayoutMk cId="4171817371" sldId="2147483700"/>
          </pc:sldLayoutMkLst>
        </pc:sldLayoutChg>
      </pc:sldMasterChg>
      <pc:sldMasterChg chg="addSp del replId modTransition modSldLayout sldLayoutOrd">
        <pc:chgData name="Michelle Rhodes" userId="d8c7ae50-eee4-4751-86b4-96a377e97930" providerId="ADAL" clId="{2E99270F-1369-4561-BEE6-82A9C97A8592}" dt="2026-10-12T16:26:04.197" v="26" actId="26606"/>
        <pc:sldMasterMkLst>
          <pc:docMk/>
          <pc:sldMasterMk cId="3187072270" sldId="2147483695"/>
        </pc:sldMasterMkLst>
        <pc:picChg chg="add">
          <ac:chgData name="Michelle Rhodes" userId="d8c7ae50-eee4-4751-86b4-96a377e97930" providerId="ADAL" clId="{2E99270F-1369-4561-BEE6-82A9C97A8592}" dt="2026-10-12T16:19:58.992" v="24"/>
          <ac:picMkLst>
            <pc:docMk/>
            <pc:sldMasterMk cId="3187072270" sldId="2147483695"/>
            <ac:picMk id="7" creationId="{29590B82-E443-EA9A-9389-B655A7BD9CAE}"/>
          </ac:picMkLst>
        </pc:picChg>
        <pc:sldLayoutChg chg="replId">
          <pc:chgData name="Michelle Rhodes" userId="d8c7ae50-eee4-4751-86b4-96a377e97930" providerId="ADAL" clId="{2E99270F-1369-4561-BEE6-82A9C97A8592}" dt="2026-10-12T16:26:03.956" v="25" actId="26606"/>
          <pc:sldLayoutMkLst>
            <pc:docMk/>
            <pc:sldMasterMk cId="3187072270" sldId="2147483687"/>
            <pc:sldLayoutMk cId="170412861" sldId="2147483696"/>
          </pc:sldLayoutMkLst>
        </pc:sldLayoutChg>
        <pc:sldLayoutChg chg="replId modTransition">
          <pc:chgData name="Michelle Rhodes" userId="d8c7ae50-eee4-4751-86b4-96a377e97930" providerId="ADAL" clId="{2E99270F-1369-4561-BEE6-82A9C97A8592}" dt="2026-10-12T16:26:03.956" v="25" actId="26606"/>
          <pc:sldLayoutMkLst>
            <pc:docMk/>
            <pc:sldMasterMk cId="3187072270" sldId="2147483687"/>
            <pc:sldLayoutMk cId="4040298743" sldId="2147483697"/>
          </pc:sldLayoutMkLst>
        </pc:sldLayoutChg>
        <pc:sldLayoutChg chg="replId">
          <pc:chgData name="Michelle Rhodes" userId="d8c7ae50-eee4-4751-86b4-96a377e97930" providerId="ADAL" clId="{2E99270F-1369-4561-BEE6-82A9C97A8592}" dt="2026-10-12T16:26:03.956" v="25" actId="26606"/>
          <pc:sldLayoutMkLst>
            <pc:docMk/>
            <pc:sldMasterMk cId="3187072270" sldId="2147483687"/>
            <pc:sldLayoutMk cId="2242657156" sldId="2147483698"/>
          </pc:sldLayoutMkLst>
        </pc:sldLayoutChg>
        <pc:sldLayoutChg chg="replId modTransition">
          <pc:chgData name="Michelle Rhodes" userId="d8c7ae50-eee4-4751-86b4-96a377e97930" providerId="ADAL" clId="{2E99270F-1369-4561-BEE6-82A9C97A8592}" dt="2026-10-12T16:26:03.956" v="25" actId="26606"/>
          <pc:sldLayoutMkLst>
            <pc:docMk/>
            <pc:sldMasterMk cId="3187072270" sldId="2147483687"/>
            <pc:sldLayoutMk cId="410744848" sldId="2147483699"/>
          </pc:sldLayoutMkLst>
        </pc:sldLayoutChg>
        <pc:sldLayoutChg chg="replId modTransition">
          <pc:chgData name="Michelle Rhodes" userId="d8c7ae50-eee4-4751-86b4-96a377e97930" providerId="ADAL" clId="{2E99270F-1369-4561-BEE6-82A9C97A8592}" dt="2026-10-12T16:26:03.956" v="25" actId="26606"/>
          <pc:sldLayoutMkLst>
            <pc:docMk/>
            <pc:sldMasterMk cId="3187072270" sldId="2147483687"/>
            <pc:sldLayoutMk cId="3280127215" sldId="2147483700"/>
          </pc:sldLayoutMkLst>
        </pc:sldLayoutChg>
        <pc:sldLayoutChg chg="replId">
          <pc:chgData name="Michelle Rhodes" userId="d8c7ae50-eee4-4751-86b4-96a377e97930" providerId="ADAL" clId="{2E99270F-1369-4561-BEE6-82A9C97A8592}" dt="2026-10-12T16:26:03.956" v="25" actId="26606"/>
          <pc:sldLayoutMkLst>
            <pc:docMk/>
            <pc:sldMasterMk cId="3187072270" sldId="2147483687"/>
            <pc:sldLayoutMk cId="3292335470" sldId="2147483701"/>
          </pc:sldLayoutMkLst>
        </pc:sldLayoutChg>
        <pc:sldLayoutChg chg="replId">
          <pc:chgData name="Michelle Rhodes" userId="d8c7ae50-eee4-4751-86b4-96a377e97930" providerId="ADAL" clId="{2E99270F-1369-4561-BEE6-82A9C97A8592}" dt="2026-10-12T16:26:03.956" v="25" actId="26606"/>
          <pc:sldLayoutMkLst>
            <pc:docMk/>
            <pc:sldMasterMk cId="3187072270" sldId="2147483687"/>
            <pc:sldLayoutMk cId="3313082065" sldId="214748370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8373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dirty="0"/>
          </a:p>
        </p:txBody>
      </p:sp>
    </p:spTree>
    <p:extLst>
      <p:ext uri="{BB962C8B-B14F-4D97-AF65-F5344CB8AC3E}">
        <p14:creationId xmlns:p14="http://schemas.microsoft.com/office/powerpoint/2010/main" val="3658650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2:notes"/>
          <p:cNvSpPr txBox="1">
            <a:spLocks noGrp="1"/>
          </p:cNvSpPr>
          <p:nvPr>
            <p:ph type="body" idx="1"/>
          </p:nvPr>
        </p:nvSpPr>
        <p:spPr>
          <a:xfrm>
            <a:off x="679768" y="4715153"/>
            <a:ext cx="5438140" cy="4880597"/>
          </a:xfrm>
          <a:prstGeom prst="rect">
            <a:avLst/>
          </a:prstGeom>
          <a:noFill/>
          <a:ln>
            <a:noFill/>
          </a:ln>
        </p:spPr>
        <p:txBody>
          <a:bodyPr spcFirstLastPara="1" wrap="square" lIns="91425" tIns="91425" rIns="91425" bIns="91425" anchor="t" anchorCtr="0">
            <a:noAutofit/>
          </a:bodyPr>
          <a:lstStyle/>
          <a:p>
            <a:pPr marL="158750" indent="0">
              <a:lnSpc>
                <a:spcPct val="107000"/>
              </a:lnSpc>
              <a:spcAft>
                <a:spcPts val="800"/>
              </a:spcAft>
              <a:buNone/>
            </a:pPr>
            <a:r>
              <a:rPr lang="en-GB" sz="1400" u="sng" kern="100" dirty="0">
                <a:effectLst/>
                <a:latin typeface="Arial" panose="020B0604020202020204" pitchFamily="34" charset="0"/>
                <a:ea typeface="Calibri" panose="020F0502020204030204" pitchFamily="34" charset="0"/>
                <a:cs typeface="Times New Roman" panose="02020603050405020304" pitchFamily="18" charset="0"/>
              </a:rPr>
              <a:t>Introduction:</a:t>
            </a:r>
          </a:p>
          <a:p>
            <a:pPr marL="285750" lvl="0" indent="-285750">
              <a:lnSpc>
                <a:spcPct val="107000"/>
              </a:lnSpc>
              <a:buFont typeface="Arial" panose="020B0604020202020204" pitchFamily="34" charset="0"/>
              <a:buChar char="•"/>
            </a:pPr>
            <a:r>
              <a:rPr lang="en-GB" sz="1400" kern="100" dirty="0">
                <a:effectLst/>
                <a:latin typeface="Arial" panose="020B0604020202020204" pitchFamily="34" charset="0"/>
                <a:ea typeface="Calibri" panose="020F0502020204030204" pitchFamily="34" charset="0"/>
                <a:cs typeface="Times New Roman" panose="02020603050405020304" pitchFamily="18" charset="0"/>
              </a:rPr>
              <a:t>Introduce yourselves  </a:t>
            </a:r>
          </a:p>
          <a:p>
            <a:pPr marL="285750" lvl="0" indent="-285750">
              <a:lnSpc>
                <a:spcPct val="115000"/>
              </a:lnSpc>
              <a:spcBef>
                <a:spcPts val="1200"/>
              </a:spcBef>
              <a:spcAft>
                <a:spcPts val="800"/>
              </a:spcAft>
              <a:buFont typeface="Arial" panose="020B0604020202020204" pitchFamily="34" charset="0"/>
              <a:buChar char="•"/>
            </a:pPr>
            <a:r>
              <a:rPr lang="en-GB" sz="1400" kern="100" dirty="0">
                <a:effectLst/>
                <a:latin typeface="Arial" panose="020B0604020202020204" pitchFamily="34" charset="0"/>
                <a:ea typeface="Calibri" panose="020F0502020204030204" pitchFamily="34" charset="0"/>
                <a:cs typeface="Times New Roman" panose="02020603050405020304" pitchFamily="18" charset="0"/>
              </a:rPr>
              <a:t>Which station are you from?</a:t>
            </a:r>
          </a:p>
          <a:p>
            <a:pPr marL="285750" lvl="0" indent="-285750">
              <a:lnSpc>
                <a:spcPct val="115000"/>
              </a:lnSpc>
              <a:spcBef>
                <a:spcPts val="1200"/>
              </a:spcBef>
              <a:spcAft>
                <a:spcPts val="800"/>
              </a:spcAft>
              <a:buFont typeface="Arial" panose="020B0604020202020204" pitchFamily="34" charset="0"/>
              <a:buChar char="•"/>
            </a:pPr>
            <a:r>
              <a:rPr lang="en-GB" sz="1400" i="1" kern="100" dirty="0">
                <a:effectLst/>
                <a:latin typeface="Arial" panose="020B0604020202020204" pitchFamily="34" charset="0"/>
                <a:ea typeface="Calibri" panose="020F0502020204030204" pitchFamily="34" charset="0"/>
                <a:cs typeface="Times New Roman" panose="02020603050405020304" pitchFamily="18" charset="0"/>
              </a:rPr>
              <a:t>What is your job role</a:t>
            </a:r>
            <a:r>
              <a:rPr lang="en-GB" sz="1400" kern="100" dirty="0">
                <a:effectLst/>
                <a:latin typeface="Arial" panose="020B0604020202020204" pitchFamily="34" charset="0"/>
                <a:ea typeface="Calibri" panose="020F0502020204030204" pitchFamily="34" charset="0"/>
                <a:cs typeface="Times New Roman" panose="02020603050405020304" pitchFamily="18" charset="0"/>
              </a:rPr>
              <a:t>? </a:t>
            </a:r>
          </a:p>
          <a:p>
            <a:pPr marL="285750" lvl="0" indent="-285750">
              <a:lnSpc>
                <a:spcPct val="115000"/>
              </a:lnSpc>
              <a:spcBef>
                <a:spcPts val="1200"/>
              </a:spcBef>
              <a:spcAft>
                <a:spcPts val="800"/>
              </a:spcAft>
              <a:buFont typeface="Arial" panose="020B0604020202020204" pitchFamily="34" charset="0"/>
              <a:buChar char="•"/>
            </a:pPr>
            <a:r>
              <a:rPr lang="en-GB" sz="1400" kern="100" dirty="0">
                <a:effectLst/>
                <a:latin typeface="Arial" panose="020B0604020202020204" pitchFamily="34" charset="0"/>
                <a:ea typeface="Calibri" panose="020F0502020204030204" pitchFamily="34" charset="0"/>
                <a:cs typeface="Times New Roman" panose="02020603050405020304" pitchFamily="18" charset="0"/>
              </a:rPr>
              <a:t>Why did you become a firefighter? Each FF give reasons.</a:t>
            </a:r>
          </a:p>
          <a:p>
            <a:pPr marL="285750" indent="-285750">
              <a:lnSpc>
                <a:spcPct val="107000"/>
              </a:lnSpc>
              <a:buFont typeface="Arial" panose="020B0604020202020204" pitchFamily="34" charset="0"/>
              <a:buChar char="•"/>
            </a:pPr>
            <a:r>
              <a:rPr lang="en-GB" sz="1400" kern="100" dirty="0">
                <a:effectLst/>
                <a:latin typeface="Arial" panose="020B0604020202020204" pitchFamily="34" charset="0"/>
                <a:ea typeface="Calibri" panose="020F0502020204030204" pitchFamily="34" charset="0"/>
                <a:cs typeface="Times New Roman" panose="02020603050405020304" pitchFamily="18" charset="0"/>
              </a:rPr>
              <a:t>What sort of jobs do we do? Not just fire – focus on the rescue too.</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47989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u="none" dirty="0"/>
          </a:p>
          <a:p>
            <a:r>
              <a:rPr lang="en-GB" b="0" u="none" dirty="0"/>
              <a:t>Discuss the 3 learning aims.</a:t>
            </a:r>
          </a:p>
          <a:p>
            <a:endParaRPr lang="en-GB" b="0" u="none" dirty="0"/>
          </a:p>
          <a:p>
            <a:r>
              <a:rPr lang="en-GB" b="0" u="none" dirty="0"/>
              <a:t>Point out last statement and explain.</a:t>
            </a:r>
          </a:p>
          <a:p>
            <a:endParaRPr lang="en-GB" b="0" u="none" dirty="0"/>
          </a:p>
        </p:txBody>
      </p:sp>
      <p:sp>
        <p:nvSpPr>
          <p:cNvPr id="4" name="Slide Number Placeholder 3"/>
          <p:cNvSpPr>
            <a:spLocks noGrp="1"/>
          </p:cNvSpPr>
          <p:nvPr>
            <p:ph type="sldNum" sz="quarter" idx="5"/>
          </p:nvPr>
        </p:nvSpPr>
        <p:spPr/>
        <p:txBody>
          <a:bodyPr/>
          <a:lstStyle/>
          <a:p>
            <a:fld id="{056AD1E9-B7F0-400A-8AC9-018CD013F981}" type="slidenum">
              <a:rPr lang="en-GB" smtClean="0"/>
              <a:t>3</a:t>
            </a:fld>
            <a:endParaRPr lang="en-GB"/>
          </a:p>
        </p:txBody>
      </p:sp>
    </p:spTree>
    <p:extLst>
      <p:ext uri="{BB962C8B-B14F-4D97-AF65-F5344CB8AC3E}">
        <p14:creationId xmlns:p14="http://schemas.microsoft.com/office/powerpoint/2010/main" val="501487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some of these incidents will have been accidental, and some deliberate. But this is only in West Yorkshire, that’s a lot in one period on top of all other incidents such as car crashes, other house fires etc.</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338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Talk through each one, explaining why each one is dangerous.</a:t>
            </a:r>
          </a:p>
          <a:p>
            <a:endParaRPr lang="en-GB" dirty="0"/>
          </a:p>
          <a:p>
            <a:r>
              <a:rPr lang="en-GB" i="1" dirty="0"/>
              <a:t>N.B. For the animals hidden – Mention it could be someone’s pet!</a:t>
            </a:r>
          </a:p>
          <a:p>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835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Reflection from previous slide to discuss and remind the pupils</a:t>
            </a:r>
          </a:p>
          <a:p>
            <a:endParaRPr lang="en-GB" i="0" dirty="0"/>
          </a:p>
          <a:p>
            <a:r>
              <a:rPr lang="en-GB" i="0" dirty="0"/>
              <a:t>Remember – Grown ups are responsible for checking and lighting the bonfire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83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E88D2-A62C-6C06-C7BF-D5C377C7B6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CD916-4F8F-9559-393B-97371361E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C6914-D9B4-28BB-B461-EAB25B9A14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Explain context: This is an adult </a:t>
            </a:r>
            <a:r>
              <a:rPr lang="en-GB" sz="1200" dirty="0">
                <a:solidFill>
                  <a:srgbClr val="2A3E6B"/>
                </a:solidFill>
                <a:latin typeface="Calibri" panose="020F0502020204030204"/>
              </a:rPr>
              <a:t>setting alight a bonfire for a school celebration at a </a:t>
            </a: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relatively safe distance from everyone.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Watch what happens......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r>
              <a:rPr lang="en-GB" b="0" dirty="0">
                <a:effectLst/>
                <a:latin typeface="Open Sans" panose="020B0606030504020204" pitchFamily="34" charset="0"/>
              </a:rPr>
              <a:t>After video:</a:t>
            </a:r>
          </a:p>
          <a:p>
            <a:endParaRPr lang="en-GB" b="0" dirty="0">
              <a:effectLst/>
              <a:latin typeface="Open Sans" panose="020B0606030504020204" pitchFamily="34" charset="0"/>
            </a:endParaRPr>
          </a:p>
          <a:p>
            <a:r>
              <a:rPr lang="en-GB" b="0" dirty="0">
                <a:effectLst/>
                <a:latin typeface="Open Sans" panose="020B0606030504020204" pitchFamily="34" charset="0"/>
              </a:rPr>
              <a:t>The bonfire had been a school tradition for 50 years, nothing like this had ever happened before. The cause of the explosion is unknown. The school district said no one was injured in the explosion and bonfires and similar events are now prohibited at this school.</a:t>
            </a:r>
          </a:p>
          <a:p>
            <a:endParaRPr lang="en-GB" b="0" dirty="0">
              <a:effectLst/>
              <a:latin typeface="Open Sans" panose="020B0606030504020204" pitchFamily="34" charset="0"/>
            </a:endParaRPr>
          </a:p>
          <a:p>
            <a:r>
              <a:rPr lang="en-GB" b="0" dirty="0">
                <a:effectLst/>
                <a:latin typeface="Open Sans" panose="020B0606030504020204" pitchFamily="34" charset="0"/>
              </a:rPr>
              <a:t>Do you think the school would have gone ahead with this bonfire had they known what would happen? Of course not. The point is, we never know when something might go wrong.</a:t>
            </a:r>
          </a:p>
          <a:p>
            <a:endParaRPr lang="en-GB" b="0" dirty="0">
              <a:effectLst/>
              <a:latin typeface="Open Sans" panose="020B0606030504020204" pitchFamily="34" charset="0"/>
            </a:endParaRPr>
          </a:p>
          <a:p>
            <a:br>
              <a:rPr lang="en-GB" b="0" dirty="0">
                <a:effectLst/>
                <a:latin typeface="Open Sans" panose="020B0606030504020204" pitchFamily="34" charset="0"/>
              </a:rPr>
            </a:br>
            <a:br>
              <a:rPr lang="en-GB" dirty="0">
                <a:effectLst/>
              </a:rPr>
            </a:br>
            <a:endParaRPr lang="en-GB" dirty="0"/>
          </a:p>
        </p:txBody>
      </p:sp>
      <p:sp>
        <p:nvSpPr>
          <p:cNvPr id="4" name="Slide Number Placeholder 3">
            <a:extLst>
              <a:ext uri="{FF2B5EF4-FFF2-40B4-BE49-F238E27FC236}">
                <a16:creationId xmlns:a16="http://schemas.microsoft.com/office/drawing/2014/main" id="{D84DE8FB-01AC-817D-9489-D50F45E2B7C9}"/>
              </a:ext>
            </a:extLst>
          </p:cNvPr>
          <p:cNvSpPr>
            <a:spLocks noGrp="1"/>
          </p:cNvSpPr>
          <p:nvPr>
            <p:ph type="sldNum" sz="quarter" idx="5"/>
          </p:nvPr>
        </p:nvSpPr>
        <p:spPr/>
        <p:txBody>
          <a:bodyPr/>
          <a:lstStyle/>
          <a:p>
            <a:fld id="{056AD1E9-B7F0-400A-8AC9-018CD013F981}" type="slidenum">
              <a:rPr lang="en-GB" smtClean="0"/>
              <a:t>7</a:t>
            </a:fld>
            <a:endParaRPr lang="en-GB"/>
          </a:p>
        </p:txBody>
      </p:sp>
    </p:spTree>
    <p:extLst>
      <p:ext uri="{BB962C8B-B14F-4D97-AF65-F5344CB8AC3E}">
        <p14:creationId xmlns:p14="http://schemas.microsoft.com/office/powerpoint/2010/main" val="320411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Firework Dangers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1" i="0" u="sng" strike="noStrike" kern="1200" cap="none" spc="0" normalizeH="0" baseline="0" noProof="0" dirty="0">
                <a:ln>
                  <a:noFill/>
                </a:ln>
                <a:solidFill>
                  <a:prstClr val="black"/>
                </a:solidFill>
                <a:effectLst/>
                <a:uLnTx/>
                <a:uFillTx/>
                <a:latin typeface="Calibri" panose="020F0502020204030204"/>
                <a:ea typeface="+mn-ea"/>
                <a:cs typeface="+mn-cs"/>
              </a:rPr>
              <a:t>PRIMARY</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 Ask the children for hands up to say what they think is so dangerous about fireworks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1" i="0" u="sng" strike="noStrike" kern="1200" cap="none" spc="0" normalizeH="0" baseline="0" noProof="0" dirty="0">
                <a:ln>
                  <a:noFill/>
                </a:ln>
                <a:solidFill>
                  <a:prstClr val="black"/>
                </a:solidFill>
                <a:effectLst/>
                <a:uLnTx/>
                <a:uFillTx/>
                <a:latin typeface="Calibri" panose="020F0502020204030204"/>
                <a:ea typeface="+mn-ea"/>
                <a:cs typeface="+mn-cs"/>
              </a:rPr>
              <a:t>SECONDARY</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 Just leave the question as a rhetorical question.</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Explain Messing with fireworks, or even keeping fireworks in your pockets, and they go off unexpectedly, could leave you with serious, life changing injuries.</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GB" sz="1200" dirty="0">
              <a:solidFill>
                <a:prstClr val="black"/>
              </a:solidFill>
              <a:latin typeface="Calibri" panose="020F0502020204030204"/>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Feel free to expand on each one, explaining things like </a:t>
            </a:r>
            <a:r>
              <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rPr>
              <a:t>– it might be more than just your fingers/hands, and life changing injuries/permanently scarred could include blindness, and needing re-structure of your face etc if a firework goes off in your face.</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GB" sz="1200" b="0" i="1"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787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00000"/>
                </a:solidFill>
                <a:effectLst/>
                <a:uLnTx/>
                <a:uFillTx/>
                <a:latin typeface="Calibri" panose="020F0502020204030204"/>
                <a:ea typeface="+mn-ea"/>
                <a:cs typeface="+mn-cs"/>
              </a:rPr>
              <a:t>It could be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00000"/>
                </a:solidFill>
                <a:effectLst/>
                <a:uLnTx/>
                <a:uFillTx/>
                <a:latin typeface="Calibri" panose="020F0502020204030204"/>
                <a:ea typeface="+mn-ea"/>
                <a:cs typeface="+mn-cs"/>
              </a:rPr>
              <a:t>Or... it could be a friend!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C00000"/>
                </a:solidFill>
                <a:effectLst/>
                <a:uLnTx/>
                <a:uFillTx/>
                <a:latin typeface="Calibri" panose="020F0502020204030204"/>
                <a:ea typeface="+mn-ea"/>
                <a:cs typeface="+mn-cs"/>
              </a:rPr>
              <a:t>Could you live with yourself knowing that they died because of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As we said earlier in those videos where a bonfire and fireworks went wrong, they didn’t know the accident was going to happen, it just did. In the bonfire one, they’d had 49 years of it not going wrong, they weren’t expecting it at all.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C00000"/>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056AD1E9-B7F0-400A-8AC9-018CD013F981}" type="slidenum">
              <a:rPr lang="en-GB" smtClean="0"/>
              <a:t>9</a:t>
            </a:fld>
            <a:endParaRPr lang="en-GB"/>
          </a:p>
        </p:txBody>
      </p:sp>
    </p:spTree>
    <p:extLst>
      <p:ext uri="{BB962C8B-B14F-4D97-AF65-F5344CB8AC3E}">
        <p14:creationId xmlns:p14="http://schemas.microsoft.com/office/powerpoint/2010/main" val="1002651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A70E-C6C2-4C0A-8C4E-97B7A4689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5D4B5-FEBC-1825-2F54-AB57447FFE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2D307-6BEB-EBF6-18A9-33D03F5B40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Read Warning.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These are adults setting off bought fireworks at a relatively safe distance from everyone.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Watch what happens......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After video: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Fireworks can go wrong!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Even if you’re trying to be as safe as possible.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Only a few sparks landed in the remaining fireworks to cause this catastrophe.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Again, like the bonfire video, these adults were trying to be safe but were not safe enough. Although everyone escaped without injury, it’s cost them a car! And had it been a crowded event, they wouldn’t have escaped so easily. They didn’t plan this event knowing this would happen, or they wouldn’t have done it, but that’s the things with accidents, we don’t know when they are going to happen, or otherwise we’d avoid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D270245-9112-98CE-BDED-4768748FCB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240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You have seen how bonfires and fireworks can go wrong, even when the intentions were genuine and just trying have a good time.</a:t>
            </a:r>
          </a:p>
          <a:p>
            <a:endParaRPr lang="en-GB" dirty="0"/>
          </a:p>
          <a:p>
            <a:r>
              <a:rPr lang="en-GB" dirty="0"/>
              <a:t> Playing around with bonfires or fireworks can lead to:</a:t>
            </a:r>
          </a:p>
          <a:p>
            <a:pPr marL="171450" indent="-171450">
              <a:buFontTx/>
              <a:buChar char="-"/>
            </a:pPr>
            <a:r>
              <a:rPr lang="en-GB" dirty="0"/>
              <a:t>Someone losing their life</a:t>
            </a:r>
          </a:p>
          <a:p>
            <a:pPr marL="171450" indent="-171450">
              <a:buFontTx/>
              <a:buChar char="-"/>
            </a:pPr>
            <a:r>
              <a:rPr lang="en-GB" dirty="0"/>
              <a:t>Bonfires getting out of control or exploding causing serious damage to property that may or may not be yours.</a:t>
            </a:r>
          </a:p>
          <a:p>
            <a:pPr marL="171450" indent="-171450">
              <a:buFontTx/>
              <a:buChar char="-"/>
            </a:pPr>
            <a:r>
              <a:rPr lang="en-GB" dirty="0"/>
              <a:t>Someone could lose their home and all their belongings, which could also include their pets and loved ones.</a:t>
            </a:r>
          </a:p>
          <a:p>
            <a:pPr marL="171450" indent="-171450">
              <a:buFontTx/>
              <a:buChar char="-"/>
            </a:pPr>
            <a:r>
              <a:rPr lang="en-GB" dirty="0"/>
              <a:t>Serious and life changing injuries to you, or someone else.</a:t>
            </a:r>
          </a:p>
          <a:p>
            <a:pPr marL="171450" indent="-171450">
              <a:buFontTx/>
              <a:buChar char="-"/>
            </a:pPr>
            <a:endParaRPr lang="en-GB" dirty="0"/>
          </a:p>
          <a:p>
            <a:pPr marL="0" indent="0">
              <a:buFontTx/>
              <a:buNone/>
            </a:pPr>
            <a:r>
              <a:rPr lang="en-GB" dirty="0"/>
              <a:t>What would you say to these people if you were the reason, or even part of the reason? Would you be prepared for the upset it would cause the community in which you live....a lot of people would be very angry and upset.</a:t>
            </a:r>
          </a:p>
          <a:p>
            <a:pPr marL="0" indent="0">
              <a:buFontTx/>
              <a:buNone/>
            </a:pPr>
            <a:endParaRPr lang="en-GB" dirty="0"/>
          </a:p>
          <a:p>
            <a:pPr marL="171450" indent="-171450">
              <a:buFontTx/>
              <a:buChar char="-"/>
            </a:pPr>
            <a:r>
              <a:rPr lang="en-GB" dirty="0"/>
              <a:t>You could also end up with a criminal record or even time in prison on top of all of this, possibly spoiling any future plans you may have.</a:t>
            </a:r>
          </a:p>
          <a:p>
            <a:pPr marL="171450" indent="-171450">
              <a:buFontTx/>
              <a:buChar char="-"/>
            </a:pPr>
            <a:endParaRPr lang="en-GB"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dirty="0"/>
              <a:t>is it worth a </a:t>
            </a:r>
            <a:r>
              <a:rPr lang="en-GB" sz="1400" b="1" dirty="0"/>
              <a:t>lifetime</a:t>
            </a:r>
            <a:r>
              <a:rPr lang="en-GB" dirty="0"/>
              <a:t> of after-effects for a few moments of fun with your mates?</a:t>
            </a:r>
          </a:p>
          <a:p>
            <a:endParaRPr lang="en-GB" dirty="0"/>
          </a:p>
        </p:txBody>
      </p:sp>
    </p:spTree>
    <p:extLst>
      <p:ext uri="{BB962C8B-B14F-4D97-AF65-F5344CB8AC3E}">
        <p14:creationId xmlns:p14="http://schemas.microsoft.com/office/powerpoint/2010/main" val="643630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u="none" dirty="0"/>
              <a:t>Now let’s look at Bonfire and Firework Dangers for firefighters.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u="sng" dirty="0"/>
          </a:p>
          <a:p>
            <a:pPr algn="l"/>
            <a:r>
              <a:rPr lang="en-GB" sz="1200" dirty="0">
                <a:solidFill>
                  <a:srgbClr val="2A3E6B"/>
                </a:solidFill>
              </a:rPr>
              <a:t>Every year, firefighters and other emergency workers, come under attack by members of the public.</a:t>
            </a:r>
          </a:p>
          <a:p>
            <a:pPr algn="l"/>
            <a:endParaRPr lang="en-GB" sz="1200" dirty="0">
              <a:solidFill>
                <a:srgbClr val="2A3E6B"/>
              </a:solidFill>
            </a:endParaRPr>
          </a:p>
          <a:p>
            <a:pPr algn="l"/>
            <a:r>
              <a:rPr lang="en-GB" sz="1200" dirty="0">
                <a:solidFill>
                  <a:srgbClr val="2A3E6B"/>
                </a:solidFill>
              </a:rPr>
              <a:t>This is especially around Bonfire Night.</a:t>
            </a:r>
          </a:p>
          <a:p>
            <a:pPr algn="l"/>
            <a:endParaRPr lang="en-GB" sz="1200" dirty="0">
              <a:solidFill>
                <a:srgbClr val="2A3E6B"/>
              </a:solidFill>
            </a:endParaRPr>
          </a:p>
          <a:p>
            <a:pPr algn="l"/>
            <a:r>
              <a:rPr lang="en-GB" sz="1200" dirty="0">
                <a:solidFill>
                  <a:srgbClr val="2A3E6B"/>
                </a:solidFill>
              </a:rPr>
              <a:t>This isn’t just in our area, but all over the country.</a:t>
            </a:r>
          </a:p>
          <a:p>
            <a:pPr algn="l"/>
            <a:endParaRPr lang="en-GB" sz="1200" dirty="0">
              <a:solidFill>
                <a:srgbClr val="2A3E6B"/>
              </a:solidFill>
            </a:endParaRPr>
          </a:p>
          <a:p>
            <a:pPr algn="l"/>
            <a:r>
              <a:rPr lang="en-GB" sz="1200" dirty="0">
                <a:solidFill>
                  <a:srgbClr val="2A3E6B"/>
                </a:solidFill>
              </a:rPr>
              <a:t>We are firefighters because we want to help people and save lives.</a:t>
            </a:r>
          </a:p>
          <a:p>
            <a:pPr algn="l"/>
            <a:r>
              <a:rPr lang="en-GB" sz="1200" dirty="0">
                <a:solidFill>
                  <a:srgbClr val="2A3E6B"/>
                </a:solidFill>
              </a:rPr>
              <a:t>We are not here to “tell you off” or “tell you what to do”, but we simply want to help keep you, and your families safe.</a:t>
            </a:r>
          </a:p>
          <a:p>
            <a:pPr algn="l"/>
            <a:endParaRPr lang="en-GB" sz="1200" dirty="0">
              <a:solidFill>
                <a:srgbClr val="2A3E6B"/>
              </a:solidFill>
            </a:endParaRPr>
          </a:p>
          <a:p>
            <a:endParaRPr lang="en-GB" dirty="0"/>
          </a:p>
        </p:txBody>
      </p:sp>
      <p:sp>
        <p:nvSpPr>
          <p:cNvPr id="4" name="Slide Number Placeholder 3"/>
          <p:cNvSpPr>
            <a:spLocks noGrp="1"/>
          </p:cNvSpPr>
          <p:nvPr>
            <p:ph type="sldNum" sz="quarter" idx="5"/>
          </p:nvPr>
        </p:nvSpPr>
        <p:spPr/>
        <p:txBody>
          <a:bodyPr/>
          <a:lstStyle/>
          <a:p>
            <a:fld id="{7246C4C3-1ECB-48A9-AD64-BCED99990360}" type="slidenum">
              <a:rPr lang="en-GB" smtClean="0"/>
              <a:t>12</a:t>
            </a:fld>
            <a:endParaRPr lang="en-GB"/>
          </a:p>
        </p:txBody>
      </p:sp>
    </p:spTree>
    <p:extLst>
      <p:ext uri="{BB962C8B-B14F-4D97-AF65-F5344CB8AC3E}">
        <p14:creationId xmlns:p14="http://schemas.microsoft.com/office/powerpoint/2010/main" val="1043637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Read the message then follow on to explain: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This isn’t a one-off.</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It happens every year across the UK.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115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These hoax calls are </a:t>
            </a:r>
            <a:r>
              <a:rPr kumimoji="0" lang="en-GB" sz="1200" b="1" i="0" u="none" strike="noStrike" kern="1200" cap="none" spc="0" normalizeH="0" baseline="0" noProof="0" dirty="0">
                <a:ln>
                  <a:noFill/>
                </a:ln>
                <a:solidFill>
                  <a:srgbClr val="2A3E6B"/>
                </a:solidFill>
                <a:effectLst/>
                <a:uLnTx/>
                <a:uFillTx/>
                <a:latin typeface="Calibri" panose="020F0502020204030204"/>
                <a:ea typeface="+mn-ea"/>
                <a:cs typeface="+mn-cs"/>
              </a:rPr>
              <a:t>not</a:t>
            </a: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 fake, they really happen.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All emergency workers, including us, must respond to these calls, whether suspicious or not, and they/we set off with the aim of saving lives.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We should not be going there threatened with losing our own lives, all for a laugh with your mates!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910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0" lang="en-GB" sz="1200" b="0"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r>
              <a:rPr kumimoji="0" lang="en-GB" sz="1200" b="0"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The age of criminal responsibility is just </a:t>
            </a:r>
            <a:r>
              <a:rPr kumimoji="0" lang="en-GB" sz="12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10 years old</a:t>
            </a:r>
            <a:r>
              <a:rPr kumimoji="0" lang="en-GB" sz="1200" b="0"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Meaning you can get a get a criminal record from the age of only 10.</a:t>
            </a:r>
          </a:p>
          <a:p>
            <a:endParaRPr kumimoji="0" lang="en-GB" sz="1200" b="0"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endParaRPr lang="en-GB" i="0" u="none" dirty="0"/>
          </a:p>
        </p:txBody>
      </p:sp>
      <p:sp>
        <p:nvSpPr>
          <p:cNvPr id="4" name="Slide Number Placeholder 3"/>
          <p:cNvSpPr>
            <a:spLocks noGrp="1"/>
          </p:cNvSpPr>
          <p:nvPr>
            <p:ph type="sldNum" sz="quarter" idx="5"/>
          </p:nvPr>
        </p:nvSpPr>
        <p:spPr/>
        <p:txBody>
          <a:bodyPr/>
          <a:lstStyle/>
          <a:p>
            <a:fld id="{056AD1E9-B7F0-400A-8AC9-018CD013F981}" type="slidenum">
              <a:rPr lang="en-GB" smtClean="0"/>
              <a:t>15</a:t>
            </a:fld>
            <a:endParaRPr lang="en-GB"/>
          </a:p>
        </p:txBody>
      </p:sp>
    </p:spTree>
    <p:extLst>
      <p:ext uri="{BB962C8B-B14F-4D97-AF65-F5344CB8AC3E}">
        <p14:creationId xmlns:p14="http://schemas.microsoft.com/office/powerpoint/2010/main" val="2862090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2A3E6B"/>
                </a:solidFill>
                <a:effectLst/>
                <a:uLnTx/>
                <a:uFillTx/>
                <a:latin typeface="Calibri" panose="020F0502020204030204"/>
                <a:ea typeface="+mn-ea"/>
                <a:cs typeface="+mn-cs"/>
              </a:rPr>
              <a:t>Explain:</a:t>
            </a: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There are only </a:t>
            </a:r>
            <a:r>
              <a:rPr kumimoji="0" lang="en-GB" sz="1200" b="1" i="0" u="sng" strike="noStrike" kern="1200" cap="none" spc="0" normalizeH="0" baseline="0" noProof="0" dirty="0">
                <a:ln>
                  <a:noFill/>
                </a:ln>
                <a:solidFill>
                  <a:srgbClr val="C00000"/>
                </a:solidFill>
                <a:effectLst/>
                <a:uLnTx/>
                <a:uFillTx/>
                <a:latin typeface="Calibri" panose="020F0502020204030204"/>
                <a:ea typeface="+mn-ea"/>
                <a:cs typeface="+mn-cs"/>
              </a:rPr>
              <a:t>40</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fire stations across the whole of West Yorkshire, and only </a:t>
            </a:r>
            <a:r>
              <a:rPr kumimoji="0" lang="en-GB" sz="1200" b="1" i="0" u="sng" strike="noStrike" kern="1200" cap="none" spc="0" normalizeH="0" baseline="0" noProof="0" dirty="0">
                <a:ln>
                  <a:noFill/>
                </a:ln>
                <a:solidFill>
                  <a:srgbClr val="C00000"/>
                </a:solidFill>
                <a:effectLst/>
                <a:uLnTx/>
                <a:uFillTx/>
                <a:latin typeface="Calibri" panose="020F0502020204030204"/>
                <a:ea typeface="+mn-ea"/>
                <a:cs typeface="+mn-cs"/>
              </a:rPr>
              <a:t>46</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fire engines.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Meaning 34 of those stations only have </a:t>
            </a:r>
            <a:r>
              <a:rPr kumimoji="0" lang="en-GB" sz="1200" b="1" i="0" u="sng" strike="noStrike" kern="1200" cap="none" spc="0" normalizeH="0" baseline="0" noProof="0" dirty="0">
                <a:ln>
                  <a:noFill/>
                </a:ln>
                <a:solidFill>
                  <a:srgbClr val="C00000"/>
                </a:solidFill>
                <a:effectLst/>
                <a:uLnTx/>
                <a:uFillTx/>
                <a:latin typeface="Calibri" panose="020F0502020204030204"/>
                <a:ea typeface="+mn-ea"/>
                <a:cs typeface="+mn-cs"/>
              </a:rPr>
              <a:t>1 fire engine.</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rPr>
              <a:t>Only 6 major stations have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That’s only around </a:t>
            </a:r>
            <a:r>
              <a:rPr kumimoji="0" lang="en-GB" sz="1200" b="1"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1 engine per 17 miles</a:t>
            </a: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 on average; and that’s providing none of the 46 have been damaged, or the firefighter crew have been injured</a:t>
            </a:r>
            <a:r>
              <a:rPr kumimoji="0" lang="en-GB" sz="1200" b="1"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already by accidental or DELIBERATE firework damage, which means there could be even less available, and further distance for them to get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So, imaging the following is a map...Let’s see a visual example to demonstrate: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Here is your closest fire station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Here is the location of a hoax call.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It takes on average just over 7 minutes for a fire engine to reach the scene of an incident.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Meanwhile, there is another 999 call for a real incident (house fire) within Fire Station 1’s vicinity.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As Fire Station engine 1 is on the way to the hoax call, Fire station 2 is called 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Problem is, this is much further away and will take around 20 minutes to reach the real incident location...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Explain that an average room in a house will take around 3 minutes to fully ignite. If a fire engine can get there in the usual response time, it can get there when only just over 2 rooms have been destroyed by fire.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However, in 20 minutes, the whole house could be alight, and it may not be possible to save anyone...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Even if the 1</a:t>
            </a:r>
            <a:r>
              <a:rPr kumimoji="0" lang="en-GB" sz="1200" b="0" i="0" u="none" strike="noStrike" kern="100" cap="none" spc="0" normalizeH="0" baseline="3000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st</a:t>
            </a: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 fire engine finds out it’s a hoax call and only then does the 2</a:t>
            </a:r>
            <a:r>
              <a:rPr kumimoji="0" lang="en-GB" sz="1200" b="0" i="0" u="none" strike="noStrike" kern="100" cap="none" spc="0" normalizeH="0" baseline="3000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nd</a:t>
            </a: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 call take place, they are still now further away than if travelling from the station.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All because someone has decided to waste emergency services time, or worse, lure them into danger to intentionally hurt them. Meanwhile, other innocent people may lose their lives!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It should have only taken 7 minutes for the fire engine to reach the real incident.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Which could have avoided a whole house in flames and any loss of life.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Like we saw in the video earlier, emergency services being delayed for a hoax call could literally become the difference between life and death for somebody else in a real, life-threatening emergency.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What if it was you in the real emergency? How would you feel about the person who made the hoax call and put you in more danger, or possibly made you lose a loved one as a result?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rPr>
              <a:t>Emergency services can’t be everywhere at the same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 cap="none" spc="0" normalizeH="0" baseline="0" noProof="0" dirty="0">
              <a:ln>
                <a:noFill/>
              </a:ln>
              <a:solidFill>
                <a:srgbClr val="2A3E6B"/>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2A3E6B"/>
              </a:solidFill>
              <a:effectLst/>
              <a:uLnTx/>
              <a:uFillTx/>
              <a:latin typeface="Calibri" panose="020F0502020204030204"/>
              <a:ea typeface="+mn-ea"/>
              <a:cs typeface="+mn-cs"/>
            </a:endParaRPr>
          </a:p>
          <a:p>
            <a:endParaRPr lang="en-GB" dirty="0"/>
          </a:p>
        </p:txBody>
      </p:sp>
      <p:sp>
        <p:nvSpPr>
          <p:cNvPr id="4" name="Slide Number Placeholder 3"/>
          <p:cNvSpPr>
            <a:spLocks noGrp="1"/>
          </p:cNvSpPr>
          <p:nvPr>
            <p:ph type="sldNum" sz="quarter" idx="5"/>
          </p:nvPr>
        </p:nvSpPr>
        <p:spPr/>
        <p:txBody>
          <a:bodyPr/>
          <a:lstStyle/>
          <a:p>
            <a:fld id="{056AD1E9-B7F0-400A-8AC9-018CD013F981}" type="slidenum">
              <a:rPr lang="en-GB" smtClean="0"/>
              <a:t>16</a:t>
            </a:fld>
            <a:endParaRPr lang="en-GB"/>
          </a:p>
        </p:txBody>
      </p:sp>
    </p:spTree>
    <p:extLst>
      <p:ext uri="{BB962C8B-B14F-4D97-AF65-F5344CB8AC3E}">
        <p14:creationId xmlns:p14="http://schemas.microsoft.com/office/powerpoint/2010/main" val="917651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Bonfire night is our </a:t>
            </a:r>
            <a:r>
              <a:rPr kumimoji="0" lang="en-GB" sz="1200" b="0" i="0" u="sng"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busiest</a:t>
            </a:r>
            <a:r>
              <a:rPr kumimoji="0" lang="en-GB" sz="12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 time of the year due to </a:t>
            </a:r>
            <a:r>
              <a:rPr kumimoji="0" lang="en-GB" sz="1200" b="1"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ACCIDENTAL </a:t>
            </a:r>
            <a:r>
              <a:rPr kumimoji="0" lang="en-GB" sz="12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and </a:t>
            </a:r>
            <a:r>
              <a:rPr kumimoji="0" lang="en-GB" sz="1200" b="1"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DELIBERATE </a:t>
            </a:r>
            <a:r>
              <a:rPr kumimoji="0" lang="en-GB" sz="12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firework or bonfire emergencies, as well as the many </a:t>
            </a:r>
            <a:r>
              <a:rPr kumimoji="0" lang="en-GB" sz="1200" b="1" i="0" u="sng"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hoax calls </a:t>
            </a:r>
            <a:r>
              <a:rPr kumimoji="0" lang="en-GB" sz="12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we receive.</a:t>
            </a:r>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0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This is on top of all the other usual emergencies like: </a:t>
            </a:r>
            <a:r>
              <a:rPr kumimoji="0" lang="en-GB" sz="12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Car crashes, normal house fires, animal rescues, people trapped/fallen etc.</a:t>
            </a:r>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05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1" i="0" u="sng"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We can’t be everywhere at the same time!</a:t>
            </a:r>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200" b="1" i="0" u="sng" strike="noStrike" kern="100" cap="none" spc="0" normalizeH="0" baseline="0" noProof="0" dirty="0">
              <a:ln>
                <a:noFill/>
              </a:ln>
              <a:solidFill>
                <a:srgbClr val="2A3E6B"/>
              </a:solidFill>
              <a:effectLst/>
              <a:uLnTx/>
              <a:uFillTx/>
              <a:latin typeface="Calibri" panose="020F0502020204030204"/>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200" b="1" i="0" u="sng" strike="noStrike" kern="100" cap="none" spc="0" normalizeH="0" baseline="0" noProof="0" dirty="0">
              <a:ln>
                <a:noFill/>
              </a:ln>
              <a:solidFill>
                <a:srgbClr val="2A3E6B"/>
              </a:solidFill>
              <a:effectLst/>
              <a:uLnTx/>
              <a:uFillTx/>
              <a:latin typeface="Calibri" panose="020F0502020204030204"/>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endParaRPr lang="en-GB" b="0" u="none" dirty="0"/>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46C4C3-1ECB-48A9-AD64-BCED999903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029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Remember:</a:t>
            </a:r>
          </a:p>
          <a:p>
            <a:pPr marL="0" marR="0" lvl="0" indent="0" algn="l" defTabSz="914400" rtl="0" eaLnBrk="1" fontAlgn="auto" latinLnBrk="0" hangingPunct="1">
              <a:lnSpc>
                <a:spcPct val="115000"/>
              </a:lnSpc>
              <a:spcBef>
                <a:spcPts val="0"/>
              </a:spcBef>
              <a:spcAft>
                <a:spcPts val="80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We’re not saying not to enjoy Bonfire night and fireworks, but we would please advise you to:</a:t>
            </a:r>
          </a:p>
          <a:p>
            <a:endParaRPr lang="en-GB" dirty="0"/>
          </a:p>
          <a:p>
            <a:pPr algn="l">
              <a:buFont typeface="Arial" panose="020B0604020202020204" pitchFamily="34" charset="0"/>
              <a:buNone/>
            </a:pPr>
            <a:r>
              <a:rPr lang="en-GB" b="1" i="0" dirty="0">
                <a:solidFill>
                  <a:srgbClr val="111111"/>
                </a:solidFill>
                <a:effectLst/>
                <a:highlight>
                  <a:srgbClr val="F3F3F3"/>
                </a:highlight>
                <a:latin typeface="-apple-system"/>
              </a:rPr>
              <a:t>Attend Professional Displays</a:t>
            </a:r>
            <a:r>
              <a:rPr lang="en-GB" b="0" i="0" dirty="0">
                <a:solidFill>
                  <a:srgbClr val="111111"/>
                </a:solidFill>
                <a:effectLst/>
                <a:highlight>
                  <a:srgbClr val="F3F3F3"/>
                </a:highlight>
                <a:latin typeface="-apple-system"/>
              </a:rPr>
              <a:t>: Please go to professionally organized events and follow their safety rules.</a:t>
            </a:r>
          </a:p>
          <a:p>
            <a:pPr algn="l">
              <a:buFont typeface="Arial" panose="020B0604020202020204" pitchFamily="34" charset="0"/>
              <a:buNone/>
            </a:pPr>
            <a:endParaRPr lang="en-GB" b="0" i="0" dirty="0">
              <a:solidFill>
                <a:srgbClr val="111111"/>
              </a:solidFill>
              <a:effectLst/>
              <a:highlight>
                <a:srgbClr val="F3F3F3"/>
              </a:highlight>
              <a:latin typeface="-apple-system"/>
            </a:endParaRPr>
          </a:p>
          <a:p>
            <a:pPr algn="l">
              <a:buFont typeface="Arial" panose="020B0604020202020204" pitchFamily="34" charset="0"/>
              <a:buNone/>
            </a:pPr>
            <a:r>
              <a:rPr lang="en-GB" b="1" i="0" dirty="0">
                <a:solidFill>
                  <a:srgbClr val="111111"/>
                </a:solidFill>
                <a:effectLst/>
                <a:highlight>
                  <a:srgbClr val="F3F3F3"/>
                </a:highlight>
                <a:latin typeface="-apple-system"/>
              </a:rPr>
              <a:t>Inform Adults</a:t>
            </a:r>
            <a:r>
              <a:rPr lang="en-GB" b="0" i="0" dirty="0">
                <a:solidFill>
                  <a:srgbClr val="111111"/>
                </a:solidFill>
                <a:effectLst/>
                <a:highlight>
                  <a:srgbClr val="F3F3F3"/>
                </a:highlight>
                <a:latin typeface="-apple-system"/>
              </a:rPr>
              <a:t>: If adults are thinking of hosting a private celebration, please explain to the adults about the dangers and accidents that you’ve witnessed today with fireworks and bonfires.</a:t>
            </a:r>
          </a:p>
          <a:p>
            <a:pPr algn="l">
              <a:buFont typeface="Arial" panose="020B0604020202020204" pitchFamily="34" charset="0"/>
              <a:buChar char="•"/>
            </a:pPr>
            <a:endParaRPr lang="en-GB" b="0" i="0" dirty="0">
              <a:solidFill>
                <a:srgbClr val="111111"/>
              </a:solidFill>
              <a:effectLst/>
              <a:highlight>
                <a:srgbClr val="F3F3F3"/>
              </a:highlight>
              <a:latin typeface="-apple-system"/>
            </a:endParaRPr>
          </a:p>
          <a:p>
            <a:pPr algn="l">
              <a:buFont typeface="Arial" panose="020B0604020202020204" pitchFamily="34" charset="0"/>
              <a:buChar char="•"/>
            </a:pPr>
            <a:r>
              <a:rPr lang="en-GB" b="1" i="0" dirty="0">
                <a:solidFill>
                  <a:srgbClr val="111111"/>
                </a:solidFill>
                <a:effectLst/>
                <a:highlight>
                  <a:srgbClr val="F3F3F3"/>
                </a:highlight>
                <a:latin typeface="-apple-system"/>
              </a:rPr>
              <a:t>Check Safety Advice</a:t>
            </a:r>
            <a:r>
              <a:rPr lang="en-GB" b="0" i="0" dirty="0">
                <a:solidFill>
                  <a:srgbClr val="111111"/>
                </a:solidFill>
                <a:effectLst/>
                <a:highlight>
                  <a:srgbClr val="F3F3F3"/>
                </a:highlight>
                <a:latin typeface="-apple-system"/>
              </a:rPr>
              <a:t>: If the adults still wish to go ahead with a private event, please ask them to visit our website for safety advice</a:t>
            </a:r>
          </a:p>
          <a:p>
            <a:pPr algn="l">
              <a:buFont typeface="Arial" panose="020B0604020202020204" pitchFamily="34" charset="0"/>
              <a:buNone/>
            </a:pPr>
            <a:endParaRPr lang="en-GB" b="0" i="0" dirty="0">
              <a:solidFill>
                <a:srgbClr val="111111"/>
              </a:solidFill>
              <a:effectLst/>
              <a:highlight>
                <a:srgbClr val="F3F3F3"/>
              </a:highlight>
              <a:latin typeface="-apple-system"/>
            </a:endParaRPr>
          </a:p>
          <a:p>
            <a:r>
              <a:rPr lang="en-GB" dirty="0"/>
              <a:t>It is important to add that for all of you here - buying, owning or even simply holding onto an unlit firework under the age of 18, is ILLEGAL! Please bear this in mind on top of all the other dangers and consequences.</a:t>
            </a:r>
          </a:p>
          <a:p>
            <a:endParaRPr lang="en-GB" dirty="0"/>
          </a:p>
          <a:p>
            <a:r>
              <a:rPr lang="en-GB" dirty="0"/>
              <a:t>Your teachers should have a follow-up lesson to explain to you all the legalities around fireworks for your awareness.</a:t>
            </a:r>
          </a:p>
        </p:txBody>
      </p:sp>
      <p:sp>
        <p:nvSpPr>
          <p:cNvPr id="4" name="Slide Number Placeholder 3"/>
          <p:cNvSpPr>
            <a:spLocks noGrp="1"/>
          </p:cNvSpPr>
          <p:nvPr>
            <p:ph type="sldNum" sz="quarter" idx="5"/>
          </p:nvPr>
        </p:nvSpPr>
        <p:spPr/>
        <p:txBody>
          <a:bodyPr/>
          <a:lstStyle/>
          <a:p>
            <a:fld id="{056AD1E9-B7F0-400A-8AC9-018CD013F981}" type="slidenum">
              <a:rPr lang="en-GB" smtClean="0"/>
              <a:t>18</a:t>
            </a:fld>
            <a:endParaRPr lang="en-GB"/>
          </a:p>
        </p:txBody>
      </p:sp>
    </p:spTree>
    <p:extLst>
      <p:ext uri="{BB962C8B-B14F-4D97-AF65-F5344CB8AC3E}">
        <p14:creationId xmlns:p14="http://schemas.microsoft.com/office/powerpoint/2010/main" val="1697869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6C14F-1821-4D6B-8747-012EF74413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77F8DD-C080-D917-A2B9-712BD185B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4D05B-6296-CC6A-D0EA-A5D1E715C382}"/>
              </a:ext>
            </a:extLst>
          </p:cNvPr>
          <p:cNvSpPr>
            <a:spLocks noGrp="1"/>
          </p:cNvSpPr>
          <p:nvPr>
            <p:ph type="body" idx="1"/>
          </p:nvPr>
        </p:nvSpPr>
        <p:spPr/>
        <p:txBody>
          <a:bodyPr/>
          <a:lstStyle/>
          <a:p>
            <a:endParaRPr lang="en-GB" dirty="0"/>
          </a:p>
          <a:p>
            <a:r>
              <a:rPr lang="en-GB" dirty="0"/>
              <a:t>Thank you for listening</a:t>
            </a:r>
          </a:p>
        </p:txBody>
      </p:sp>
      <p:sp>
        <p:nvSpPr>
          <p:cNvPr id="4" name="Slide Number Placeholder 3">
            <a:extLst>
              <a:ext uri="{FF2B5EF4-FFF2-40B4-BE49-F238E27FC236}">
                <a16:creationId xmlns:a16="http://schemas.microsoft.com/office/drawing/2014/main" id="{A8DD3210-16B3-7216-8E35-4B86DD32CF5E}"/>
              </a:ext>
            </a:extLst>
          </p:cNvPr>
          <p:cNvSpPr>
            <a:spLocks noGrp="1"/>
          </p:cNvSpPr>
          <p:nvPr>
            <p:ph type="sldNum" sz="quarter" idx="5"/>
          </p:nvPr>
        </p:nvSpPr>
        <p:spPr/>
        <p:txBody>
          <a:bodyPr/>
          <a:lstStyle/>
          <a:p>
            <a:fld id="{056AD1E9-B7F0-400A-8AC9-018CD013F981}" type="slidenum">
              <a:rPr lang="en-GB" smtClean="0"/>
              <a:t>19</a:t>
            </a:fld>
            <a:endParaRPr lang="en-GB"/>
          </a:p>
        </p:txBody>
      </p:sp>
    </p:spTree>
    <p:extLst>
      <p:ext uri="{BB962C8B-B14F-4D97-AF65-F5344CB8AC3E}">
        <p14:creationId xmlns:p14="http://schemas.microsoft.com/office/powerpoint/2010/main" val="333638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1"/>
            <a:ext cx="10363200" cy="454420"/>
          </a:xfrm>
          <a:prstGeom prst="rect">
            <a:avLst/>
          </a:prstGeom>
        </p:spPr>
        <p:txBody>
          <a:bodyPr wrap="square" lIns="0" tIns="0" rIns="0" bIns="0">
            <a:spAutoFit/>
          </a:bodyPr>
          <a:lstStyle>
            <a:lvl1pPr>
              <a:defRPr sz="2953" b="1" i="0">
                <a:solidFill>
                  <a:srgbClr val="F47728"/>
                </a:solidFill>
                <a:latin typeface="Tahoma"/>
                <a:cs typeface="Tahoma"/>
              </a:defRPr>
            </a:lvl1pPr>
          </a:lstStyle>
          <a:p>
            <a:r>
              <a:rPr lang="en-US"/>
              <a:t>Click to edit Master title style</a:t>
            </a:r>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r>
              <a:rPr lang="en-US"/>
              <a:t>Click to edit Master subtitle style</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5" name="Holder 5"/>
          <p:cNvSpPr>
            <a:spLocks noGrp="1"/>
          </p:cNvSpPr>
          <p:nvPr>
            <p:ph type="dt" sz="half" idx="6"/>
          </p:nvPr>
        </p:nvSpPr>
        <p:spPr/>
        <p:txBody>
          <a:bodyPr lIns="0" tIns="0" rIns="0" bIns="0"/>
          <a:lstStyle>
            <a:lvl1pPr algn="l">
              <a:defRPr>
                <a:solidFill>
                  <a:srgbClr val="FFFFFF"/>
                </a:solidFill>
              </a:defRPr>
            </a:lvl1pPr>
          </a:lstStyle>
          <a:p>
            <a:pPr>
              <a:defRPr>
                <a:solidFill>
                  <a:srgbClr val="FFFFFF"/>
                </a:solidFill>
              </a:defRPr>
            </a:pPr>
            <a:fld id="{CB4D2722-9E47-49C5-BFA7-BC3B49A1C884}" type="datetime4">
              <a:rPr lang="en-GB" smtClean="0"/>
              <a:pPr>
                <a:defRPr>
                  <a:solidFill>
                    <a:srgbClr val="FFFFFF"/>
                  </a:solidFill>
                </a:defRPr>
              </a:pPr>
              <a:t>13 October 2026</a:t>
            </a:fld>
            <a:endParaRPr lang="en-GB"/>
          </a:p>
        </p:txBody>
      </p:sp>
      <p:sp>
        <p:nvSpPr>
          <p:cNvPr id="6" name="Holder 6"/>
          <p:cNvSpPr>
            <a:spLocks noGrp="1"/>
          </p:cNvSpPr>
          <p:nvPr>
            <p:ph type="sldNum" sz="quarter" idx="7"/>
          </p:nvPr>
        </p:nvSpPr>
        <p:spPr/>
        <p:txBody>
          <a:bodyPr lIns="0" tIns="0" rIns="0" bIns="0"/>
          <a:lstStyle>
            <a:lvl1pPr algn="r">
              <a:defRPr>
                <a:solidFill>
                  <a:srgbClr val="FFFFFF"/>
                </a:solidFill>
              </a:defRPr>
            </a:lvl1pPr>
          </a:lstStyle>
          <a:p>
            <a:pPr>
              <a:defRPr>
                <a:solidFill>
                  <a:srgbClr val="FFFFFF"/>
                </a:solidFill>
              </a:defRPr>
            </a:pPr>
            <a:fld id="{D1BC2D2E-69AC-4A9A-B577-17C4070B855C}" type="slidenum">
              <a:rPr lang="en-GB" smtClean="0"/>
              <a:pPr>
                <a:defRPr>
                  <a:solidFill>
                    <a:srgbClr val="FFFFFF"/>
                  </a:solidFill>
                </a:defRPr>
              </a:pPr>
              <a:t>‹#›</a:t>
            </a:fld>
            <a:endParaRPr lang="en-GB"/>
          </a:p>
        </p:txBody>
      </p:sp>
    </p:spTree>
    <p:extLst>
      <p:ext uri="{BB962C8B-B14F-4D97-AF65-F5344CB8AC3E}">
        <p14:creationId xmlns:p14="http://schemas.microsoft.com/office/powerpoint/2010/main" val="170412861"/>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rgbClr val="FEE0C9"/>
        </a:solidFill>
        <a:effectLst/>
      </p:bgPr>
    </p:bg>
    <p:spTree>
      <p:nvGrpSpPr>
        <p:cNvPr id="1" name=""/>
        <p:cNvGrpSpPr/>
        <p:nvPr/>
      </p:nvGrpSpPr>
      <p:grpSpPr>
        <a:xfrm>
          <a:off x="0" y="0"/>
          <a:ext cx="0" cy="0"/>
          <a:chOff x="0" y="0"/>
          <a:chExt cx="0" cy="0"/>
        </a:xfrm>
      </p:grpSpPr>
      <p:sp>
        <p:nvSpPr>
          <p:cNvPr id="10" name="Bonfire Season bg object 16"/>
          <p:cNvSpPr/>
          <p:nvPr/>
        </p:nvSpPr>
        <p:spPr>
          <a:xfrm>
            <a:off x="0" y="1371600"/>
            <a:ext cx="12191999" cy="5001768"/>
          </a:xfrm>
          <a:custGeom>
            <a:avLst/>
            <a:gdLst/>
            <a:ahLst/>
            <a:cxnLst/>
            <a:rect l="l" t="t" r="r" b="b"/>
            <a:pathLst>
              <a:path w="13004800" h="7112000">
                <a:moveTo>
                  <a:pt x="0" y="7112000"/>
                </a:moveTo>
                <a:lnTo>
                  <a:pt x="13004800" y="7112000"/>
                </a:lnTo>
                <a:lnTo>
                  <a:pt x="13004800" y="0"/>
                </a:lnTo>
                <a:lnTo>
                  <a:pt x="0" y="0"/>
                </a:lnTo>
                <a:lnTo>
                  <a:pt x="0" y="7112000"/>
                </a:lnTo>
                <a:close/>
              </a:path>
            </a:pathLst>
          </a:custGeom>
          <a:solidFill>
            <a:srgbClr val="FEE0C9"/>
          </a:solidFill>
        </p:spPr>
        <p:txBody>
          <a:bodyPr wrap="square" lIns="0" tIns="0" rIns="0" bIns="0" rtlCol="0"/>
          <a:lstStyle/>
          <a:p>
            <a:endParaRPr/>
          </a:p>
        </p:txBody>
      </p:sp>
      <p:sp>
        <p:nvSpPr>
          <p:cNvPr id="9" name="Bonfire Season bg object 17"/>
          <p:cNvSpPr/>
          <p:nvPr/>
        </p:nvSpPr>
        <p:spPr>
          <a:xfrm>
            <a:off x="0" y="0"/>
            <a:ext cx="12191999" cy="1371600"/>
          </a:xfrm>
          <a:custGeom>
            <a:avLst/>
            <a:gdLst/>
            <a:ahLst/>
            <a:cxnLst/>
            <a:rect l="l" t="t" r="r" b="b"/>
            <a:pathLst>
              <a:path w="13004800" h="1955800">
                <a:moveTo>
                  <a:pt x="13004800" y="0"/>
                </a:moveTo>
                <a:lnTo>
                  <a:pt x="0" y="0"/>
                </a:lnTo>
                <a:lnTo>
                  <a:pt x="0" y="1955800"/>
                </a:lnTo>
                <a:lnTo>
                  <a:pt x="13004800" y="1955800"/>
                </a:lnTo>
                <a:lnTo>
                  <a:pt x="13004800" y="0"/>
                </a:lnTo>
                <a:close/>
              </a:path>
            </a:pathLst>
          </a:custGeom>
          <a:solidFill>
            <a:srgbClr val="000000"/>
          </a:solidFill>
        </p:spPr>
        <p:txBody>
          <a:bodyPr wrap="square" lIns="0" tIns="0" rIns="0" bIns="0" rtlCol="0"/>
          <a:lstStyle/>
          <a:p>
            <a:endParaRPr/>
          </a:p>
        </p:txBody>
      </p:sp>
      <p:pic>
        <p:nvPicPr>
          <p:cNvPr id="8" name="Bonfire Season bg object 18"/>
          <p:cNvPicPr/>
          <p:nvPr/>
        </p:nvPicPr>
        <p:blipFill>
          <a:blip r:embed="rId2" cstate="screen">
            <a:lum bright="-45000"/>
            <a:extLst>
              <a:ext uri="{28A0092B-C50C-407E-A947-70E740481C1C}">
                <a14:useLocalDpi xmlns:a14="http://schemas.microsoft.com/office/drawing/2010/main"/>
              </a:ext>
            </a:extLst>
          </a:blip>
          <a:stretch>
            <a:fillRect/>
          </a:stretch>
        </p:blipFill>
        <p:spPr>
          <a:xfrm>
            <a:off x="6534968" y="0"/>
            <a:ext cx="4072071" cy="1371600"/>
          </a:xfrm>
          <a:prstGeom prst="rect">
            <a:avLst/>
          </a:prstGeom>
        </p:spPr>
      </p:pic>
      <p:sp>
        <p:nvSpPr>
          <p:cNvPr id="7" name="Bonfire Season bg object 19"/>
          <p:cNvSpPr/>
          <p:nvPr/>
        </p:nvSpPr>
        <p:spPr>
          <a:xfrm>
            <a:off x="0" y="6373368"/>
            <a:ext cx="12191999" cy="484632"/>
          </a:xfrm>
          <a:custGeom>
            <a:avLst/>
            <a:gdLst/>
            <a:ahLst/>
            <a:cxnLst/>
            <a:rect l="l" t="t" r="r" b="b"/>
            <a:pathLst>
              <a:path w="13004800" h="685800">
                <a:moveTo>
                  <a:pt x="13004800" y="0"/>
                </a:moveTo>
                <a:lnTo>
                  <a:pt x="0" y="0"/>
                </a:lnTo>
                <a:lnTo>
                  <a:pt x="0" y="685800"/>
                </a:lnTo>
                <a:lnTo>
                  <a:pt x="13004800" y="685800"/>
                </a:lnTo>
                <a:lnTo>
                  <a:pt x="13004800" y="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583407" y="409609"/>
            <a:ext cx="2149673" cy="1363258"/>
          </a:xfrm>
        </p:spPr>
        <p:txBody>
          <a:bodyPr lIns="0" tIns="0" rIns="0" bIns="0"/>
          <a:lstStyle>
            <a:lvl1pPr>
              <a:defRPr sz="2953" b="1" i="0">
                <a:solidFill>
                  <a:srgbClr val="F47728"/>
                </a:solidFill>
                <a:latin typeface="Tahoma"/>
                <a:cs typeface="Tahoma"/>
              </a:defRPr>
            </a:lvl1pPr>
          </a:lstStyle>
          <a:p>
            <a:r>
              <a:rPr lang="en-US"/>
              <a:t>Click to edit Master title style</a:t>
            </a:r>
            <a:endParaRPr/>
          </a:p>
        </p:txBody>
      </p:sp>
      <p:sp>
        <p:nvSpPr>
          <p:cNvPr id="3" name="Holder 3"/>
          <p:cNvSpPr>
            <a:spLocks noGrp="1"/>
          </p:cNvSpPr>
          <p:nvPr>
            <p:ph type="body" idx="1"/>
          </p:nvPr>
        </p:nvSpPr>
        <p:spPr/>
        <p:txBody>
          <a:bodyPr lIns="0" tIns="0" rIns="0" bIns="0"/>
          <a:lstStyle>
            <a:lvl1pPr>
              <a:defRPr/>
            </a:lvl1pPr>
          </a:lstStyle>
          <a:p>
            <a:pPr lvl="0"/>
            <a:r>
              <a:rPr lang="en-US"/>
              <a:t>Click to edit Master text styles</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5" name="Holder 5"/>
          <p:cNvSpPr>
            <a:spLocks noGrp="1"/>
          </p:cNvSpPr>
          <p:nvPr>
            <p:ph type="dt" sz="half" idx="6"/>
          </p:nvPr>
        </p:nvSpPr>
        <p:spPr/>
        <p:txBody>
          <a:bodyPr lIns="0" tIns="0" rIns="0" bIns="0"/>
          <a:lstStyle>
            <a:lvl1pPr algn="l">
              <a:defRPr>
                <a:solidFill>
                  <a:srgbClr val="FFFFFF"/>
                </a:solidFill>
              </a:defRPr>
            </a:lvl1pPr>
          </a:lstStyle>
          <a:p>
            <a:pPr>
              <a:defRPr>
                <a:solidFill>
                  <a:srgbClr val="FFFFFF"/>
                </a:solidFill>
              </a:defRPr>
            </a:pPr>
            <a:fld id="{CCD49956-73F5-48C5-A85F-0F7F02556CE8}" type="datetime4">
              <a:rPr lang="en-GB" smtClean="0"/>
              <a:t>13 October 2026</a:t>
            </a:fld>
            <a:endParaRPr lang="en-GB"/>
          </a:p>
        </p:txBody>
      </p:sp>
      <p:sp>
        <p:nvSpPr>
          <p:cNvPr id="6" name="Holder 6"/>
          <p:cNvSpPr>
            <a:spLocks noGrp="1"/>
          </p:cNvSpPr>
          <p:nvPr>
            <p:ph type="sldNum" sz="quarter" idx="7"/>
          </p:nvPr>
        </p:nvSpPr>
        <p:spPr/>
        <p:txBody>
          <a:bodyPr lIns="0" tIns="0" rIns="0" bIns="0"/>
          <a:lstStyle>
            <a:lvl1pPr algn="r">
              <a:defRPr>
                <a:solidFill>
                  <a:srgbClr val="FFFFFF"/>
                </a:solidFill>
              </a:defRPr>
            </a:lvl1pPr>
          </a:lstStyle>
          <a:p>
            <a:pPr>
              <a:defRPr>
                <a:solidFill>
                  <a:srgbClr val="FFFFFF"/>
                </a:solidFill>
              </a:defRPr>
            </a:pPr>
            <a:fld id="{D1BC2D2E-69AC-4A9A-B577-17C4070B855C}" type="slidenum">
              <a:rPr lang="en-GB" smtClean="0"/>
              <a:pPr>
                <a:defRPr>
                  <a:solidFill>
                    <a:srgbClr val="FFFFFF"/>
                  </a:solidFill>
                </a:defRPr>
              </a:pPr>
              <a:t>‹#›</a:t>
            </a:fld>
            <a:endParaRPr lang="en-GB"/>
          </a:p>
        </p:txBody>
      </p:sp>
      <p:pic>
        <p:nvPicPr>
          <p:cNvPr id="11" name="Bonfire Season object 3"/>
          <p:cNvPicPr/>
          <p:nvPr/>
        </p:nvPicPr>
        <p:blipFill>
          <a:blip r:embed="rId3" cstate="screen">
            <a:extLst>
              <a:ext uri="{28A0092B-C50C-407E-A947-70E740481C1C}">
                <a14:useLocalDpi xmlns:a14="http://schemas.microsoft.com/office/drawing/2010/main"/>
              </a:ext>
            </a:extLst>
          </a:blip>
          <a:stretch>
            <a:fillRect/>
          </a:stretch>
        </p:blipFill>
        <p:spPr>
          <a:xfrm>
            <a:off x="11045952" y="182879"/>
            <a:ext cx="805375" cy="1005840"/>
          </a:xfrm>
          <a:prstGeom prst="rect">
            <a:avLst/>
          </a:prstGeom>
        </p:spPr>
      </p:pic>
    </p:spTree>
    <p:extLst>
      <p:ext uri="{BB962C8B-B14F-4D97-AF65-F5344CB8AC3E}">
        <p14:creationId xmlns:p14="http://schemas.microsoft.com/office/powerpoint/2010/main" val="40402987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83407" y="409609"/>
            <a:ext cx="2149673" cy="1363258"/>
          </a:xfrm>
        </p:spPr>
        <p:txBody>
          <a:bodyPr lIns="0" tIns="0" rIns="0" bIns="0"/>
          <a:lstStyle>
            <a:lvl1pPr>
              <a:defRPr sz="2953" b="1" i="0">
                <a:solidFill>
                  <a:srgbClr val="F47728"/>
                </a:solidFill>
                <a:latin typeface="Tahoma"/>
                <a:cs typeface="Tahoma"/>
              </a:defRPr>
            </a:lvl1pPr>
          </a:lstStyle>
          <a:p>
            <a:r>
              <a:rPr lang="en-US"/>
              <a:t>Click to edit Master title style</a:t>
            </a:r>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6" name="Holder 6"/>
          <p:cNvSpPr>
            <a:spLocks noGrp="1"/>
          </p:cNvSpPr>
          <p:nvPr>
            <p:ph type="dt" sz="half" idx="6"/>
          </p:nvPr>
        </p:nvSpPr>
        <p:spPr/>
        <p:txBody>
          <a:bodyPr lIns="0" tIns="0" rIns="0" bIns="0"/>
          <a:lstStyle>
            <a:lvl1pPr algn="l">
              <a:defRPr>
                <a:solidFill>
                  <a:srgbClr val="FFFFFF"/>
                </a:solidFill>
              </a:defRPr>
            </a:lvl1pPr>
          </a:lstStyle>
          <a:p>
            <a:pPr>
              <a:defRPr>
                <a:solidFill>
                  <a:srgbClr val="FFFFFF"/>
                </a:solidFill>
              </a:defRPr>
            </a:pPr>
            <a:fld id="{CB4D2722-9E47-49C5-BFA7-BC3B49A1C884}" type="datetime4">
              <a:rPr lang="en-GB" smtClean="0"/>
              <a:pPr>
                <a:defRPr>
                  <a:solidFill>
                    <a:srgbClr val="FFFFFF"/>
                  </a:solidFill>
                </a:defRPr>
              </a:pPr>
              <a:t>13 October 2026</a:t>
            </a:fld>
            <a:endParaRPr lang="en-GB"/>
          </a:p>
        </p:txBody>
      </p:sp>
      <p:sp>
        <p:nvSpPr>
          <p:cNvPr id="7" name="Holder 7"/>
          <p:cNvSpPr>
            <a:spLocks noGrp="1"/>
          </p:cNvSpPr>
          <p:nvPr>
            <p:ph type="sldNum" sz="quarter" idx="7"/>
          </p:nvPr>
        </p:nvSpPr>
        <p:spPr/>
        <p:txBody>
          <a:bodyPr lIns="0" tIns="0" rIns="0" bIns="0"/>
          <a:lstStyle>
            <a:lvl1pPr algn="r">
              <a:defRPr>
                <a:solidFill>
                  <a:srgbClr val="FFFFFF"/>
                </a:solidFill>
              </a:defRPr>
            </a:lvl1pPr>
          </a:lstStyle>
          <a:p>
            <a:pPr>
              <a:defRPr>
                <a:solidFill>
                  <a:srgbClr val="FFFFFF"/>
                </a:solidFill>
              </a:defRPr>
            </a:pPr>
            <a:fld id="{D1BC2D2E-69AC-4A9A-B577-17C4070B855C}" type="slidenum">
              <a:rPr lang="en-GB" smtClean="0"/>
              <a:pPr>
                <a:defRPr>
                  <a:solidFill>
                    <a:srgbClr val="FFFFFF"/>
                  </a:solidFill>
                </a:defRPr>
              </a:pPr>
              <a:t>‹#›</a:t>
            </a:fld>
            <a:endParaRPr lang="en-GB"/>
          </a:p>
        </p:txBody>
      </p:sp>
    </p:spTree>
    <p:extLst>
      <p:ext uri="{BB962C8B-B14F-4D97-AF65-F5344CB8AC3E}">
        <p14:creationId xmlns:p14="http://schemas.microsoft.com/office/powerpoint/2010/main" val="2242657156"/>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583407" y="409609"/>
            <a:ext cx="2149673" cy="1363258"/>
          </a:xfrm>
        </p:spPr>
        <p:txBody>
          <a:bodyPr lIns="0" tIns="0" rIns="0" bIns="0"/>
          <a:lstStyle>
            <a:lvl1pPr>
              <a:defRPr sz="2953" b="1" i="0">
                <a:solidFill>
                  <a:srgbClr val="F47728"/>
                </a:solidFill>
                <a:latin typeface="Tahoma"/>
                <a:cs typeface="Tahoma"/>
              </a:defRPr>
            </a:lvl1pPr>
          </a:lstStyle>
          <a:p>
            <a:r>
              <a:rPr lang="en-US"/>
              <a:t>Click to edit Master title style</a:t>
            </a:r>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4" name="Holder 4"/>
          <p:cNvSpPr>
            <a:spLocks noGrp="1"/>
          </p:cNvSpPr>
          <p:nvPr>
            <p:ph type="dt" sz="half" idx="6"/>
          </p:nvPr>
        </p:nvSpPr>
        <p:spPr/>
        <p:txBody>
          <a:bodyPr lIns="0" tIns="0" rIns="0" bIns="0"/>
          <a:lstStyle>
            <a:lvl1pPr algn="l">
              <a:defRPr>
                <a:solidFill>
                  <a:srgbClr val="FFFFFF"/>
                </a:solidFill>
              </a:defRPr>
            </a:lvl1pPr>
          </a:lstStyle>
          <a:p>
            <a:pPr>
              <a:defRPr>
                <a:solidFill>
                  <a:srgbClr val="FFFFFF"/>
                </a:solidFill>
              </a:defRPr>
            </a:pPr>
            <a:fld id="{2A2B56C7-91DD-41A0-8ABE-3BFE2438A0A4}" type="datetime4">
              <a:rPr lang="en-GB" smtClean="0"/>
              <a:t>13 October 2026</a:t>
            </a:fld>
            <a:endParaRPr lang="en-GB"/>
          </a:p>
        </p:txBody>
      </p:sp>
      <p:sp>
        <p:nvSpPr>
          <p:cNvPr id="5" name="Holder 5"/>
          <p:cNvSpPr>
            <a:spLocks noGrp="1"/>
          </p:cNvSpPr>
          <p:nvPr>
            <p:ph type="sldNum" sz="quarter" idx="7"/>
          </p:nvPr>
        </p:nvSpPr>
        <p:spPr/>
        <p:txBody>
          <a:bodyPr lIns="0" tIns="0" rIns="0" bIns="0"/>
          <a:lstStyle>
            <a:lvl1pPr algn="r">
              <a:defRPr>
                <a:solidFill>
                  <a:srgbClr val="FFFFFF"/>
                </a:solidFill>
              </a:defRPr>
            </a:lvl1pPr>
          </a:lstStyle>
          <a:p>
            <a:pPr>
              <a:defRPr>
                <a:solidFill>
                  <a:srgbClr val="FFFFFF"/>
                </a:solidFill>
              </a:defRPr>
            </a:pPr>
            <a:fld id="{D1BC2D2E-69AC-4A9A-B577-17C4070B855C}" type="slidenum">
              <a:rPr lang="en-GB" smtClean="0"/>
              <a:pPr>
                <a:defRPr>
                  <a:solidFill>
                    <a:srgbClr val="FFFFFF"/>
                  </a:solidFill>
                </a:defRPr>
              </a:pPr>
              <a:t>‹#›</a:t>
            </a:fld>
            <a:endParaRPr lang="en-GB"/>
          </a:p>
        </p:txBody>
      </p:sp>
    </p:spTree>
    <p:extLst>
      <p:ext uri="{BB962C8B-B14F-4D97-AF65-F5344CB8AC3E}">
        <p14:creationId xmlns:p14="http://schemas.microsoft.com/office/powerpoint/2010/main" val="4107448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3" name="Holder 3"/>
          <p:cNvSpPr>
            <a:spLocks noGrp="1"/>
          </p:cNvSpPr>
          <p:nvPr>
            <p:ph type="dt" sz="half" idx="6"/>
          </p:nvPr>
        </p:nvSpPr>
        <p:spPr/>
        <p:txBody>
          <a:bodyPr lIns="0" tIns="0" rIns="0" bIns="0"/>
          <a:lstStyle>
            <a:lvl1pPr algn="l">
              <a:defRPr>
                <a:solidFill>
                  <a:srgbClr val="FFFFFF"/>
                </a:solidFill>
              </a:defRPr>
            </a:lvl1pPr>
          </a:lstStyle>
          <a:p>
            <a:pPr>
              <a:defRPr>
                <a:solidFill>
                  <a:srgbClr val="FFFFFF"/>
                </a:solidFill>
              </a:defRPr>
            </a:pPr>
            <a:fld id="{3F683929-C53D-4BC2-8E10-3E145E778005}" type="datetime4">
              <a:rPr lang="en-GB" smtClean="0"/>
              <a:t>13 October 2026</a:t>
            </a:fld>
            <a:endParaRPr lang="en-GB"/>
          </a:p>
        </p:txBody>
      </p:sp>
      <p:sp>
        <p:nvSpPr>
          <p:cNvPr id="4" name="Holder 4"/>
          <p:cNvSpPr>
            <a:spLocks noGrp="1"/>
          </p:cNvSpPr>
          <p:nvPr>
            <p:ph type="sldNum" sz="quarter" idx="7"/>
          </p:nvPr>
        </p:nvSpPr>
        <p:spPr/>
        <p:txBody>
          <a:bodyPr lIns="0" tIns="0" rIns="0" bIns="0"/>
          <a:lstStyle>
            <a:lvl1pPr algn="r">
              <a:defRPr>
                <a:solidFill>
                  <a:srgbClr val="FFFFFF"/>
                </a:solidFill>
              </a:defRPr>
            </a:lvl1pPr>
          </a:lstStyle>
          <a:p>
            <a:pPr>
              <a:defRPr>
                <a:solidFill>
                  <a:srgbClr val="FFFFFF"/>
                </a:solidFill>
              </a:defRPr>
            </a:pPr>
            <a:fld id="{D1BC2D2E-69AC-4A9A-B577-17C4070B855C}" type="slidenum">
              <a:rPr lang="en-GB" smtClean="0"/>
              <a:pPr>
                <a:defRPr>
                  <a:solidFill>
                    <a:srgbClr val="FFFFFF"/>
                  </a:solidFill>
                </a:defRPr>
              </a:pPr>
              <a:t>‹#›</a:t>
            </a:fld>
            <a:endParaRPr lang="en-GB"/>
          </a:p>
        </p:txBody>
      </p:sp>
    </p:spTree>
    <p:extLst>
      <p:ext uri="{BB962C8B-B14F-4D97-AF65-F5344CB8AC3E}">
        <p14:creationId xmlns:p14="http://schemas.microsoft.com/office/powerpoint/2010/main" val="3280127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rgbClr val="FEE0C9"/>
        </a:solidFill>
        <a:effectLst/>
      </p:bgPr>
    </p:bg>
    <p:spTree>
      <p:nvGrpSpPr>
        <p:cNvPr id="1" name=""/>
        <p:cNvGrpSpPr/>
        <p:nvPr/>
      </p:nvGrpSpPr>
      <p:grpSpPr>
        <a:xfrm>
          <a:off x="0" y="0"/>
          <a:ext cx="0" cy="0"/>
          <a:chOff x="0" y="0"/>
          <a:chExt cx="0" cy="0"/>
        </a:xfrm>
      </p:grpSpPr>
      <p:sp>
        <p:nvSpPr>
          <p:cNvPr id="7" name="Bonfire Season bg object 16"/>
          <p:cNvSpPr/>
          <p:nvPr/>
        </p:nvSpPr>
        <p:spPr>
          <a:xfrm>
            <a:off x="0" y="960120"/>
            <a:ext cx="12191999" cy="5413248"/>
          </a:xfrm>
          <a:custGeom>
            <a:avLst/>
            <a:gdLst/>
            <a:ahLst/>
            <a:cxnLst/>
            <a:rect l="l" t="t" r="r" b="b"/>
            <a:pathLst>
              <a:path w="13004800" h="7112000">
                <a:moveTo>
                  <a:pt x="0" y="7112000"/>
                </a:moveTo>
                <a:lnTo>
                  <a:pt x="13004800" y="7112000"/>
                </a:lnTo>
                <a:lnTo>
                  <a:pt x="13004800" y="0"/>
                </a:lnTo>
                <a:lnTo>
                  <a:pt x="0" y="0"/>
                </a:lnTo>
                <a:lnTo>
                  <a:pt x="0" y="7112000"/>
                </a:lnTo>
                <a:close/>
              </a:path>
            </a:pathLst>
          </a:custGeom>
          <a:solidFill>
            <a:srgbClr val="FEE0C9"/>
          </a:solidFill>
        </p:spPr>
        <p:txBody>
          <a:bodyPr wrap="square" lIns="0" tIns="0" rIns="0" bIns="0" rtlCol="0"/>
          <a:lstStyle/>
          <a:p>
            <a:endParaRPr/>
          </a:p>
        </p:txBody>
      </p:sp>
      <p:sp>
        <p:nvSpPr>
          <p:cNvPr id="6" name="Bonfire Season bg object 17"/>
          <p:cNvSpPr/>
          <p:nvPr/>
        </p:nvSpPr>
        <p:spPr>
          <a:xfrm>
            <a:off x="0" y="0"/>
            <a:ext cx="12191999" cy="960120"/>
          </a:xfrm>
          <a:custGeom>
            <a:avLst/>
            <a:gdLst/>
            <a:ahLst/>
            <a:cxnLst/>
            <a:rect l="l" t="t" r="r" b="b"/>
            <a:pathLst>
              <a:path w="13004800" h="1955800">
                <a:moveTo>
                  <a:pt x="13004800" y="0"/>
                </a:moveTo>
                <a:lnTo>
                  <a:pt x="0" y="0"/>
                </a:lnTo>
                <a:lnTo>
                  <a:pt x="0" y="1955800"/>
                </a:lnTo>
                <a:lnTo>
                  <a:pt x="13004800" y="1955800"/>
                </a:lnTo>
                <a:lnTo>
                  <a:pt x="13004800" y="0"/>
                </a:lnTo>
                <a:close/>
              </a:path>
            </a:pathLst>
          </a:custGeom>
          <a:solidFill>
            <a:srgbClr val="000000"/>
          </a:solidFill>
        </p:spPr>
        <p:txBody>
          <a:bodyPr wrap="square" lIns="0" tIns="0" rIns="0" bIns="0" rtlCol="0"/>
          <a:lstStyle/>
          <a:p>
            <a:endParaRPr/>
          </a:p>
        </p:txBody>
      </p:sp>
      <p:pic>
        <p:nvPicPr>
          <p:cNvPr id="5" name="Bonfire Season bg object 18"/>
          <p:cNvPicPr/>
          <p:nvPr/>
        </p:nvPicPr>
        <p:blipFill>
          <a:blip r:embed="rId2" cstate="screen">
            <a:lum bright="-45000"/>
            <a:extLst>
              <a:ext uri="{28A0092B-C50C-407E-A947-70E740481C1C}">
                <a14:useLocalDpi xmlns:a14="http://schemas.microsoft.com/office/drawing/2010/main"/>
              </a:ext>
            </a:extLst>
          </a:blip>
          <a:stretch>
            <a:fillRect/>
          </a:stretch>
        </p:blipFill>
        <p:spPr>
          <a:xfrm>
            <a:off x="7756590" y="0"/>
            <a:ext cx="2850449" cy="960120"/>
          </a:xfrm>
          <a:prstGeom prst="rect">
            <a:avLst/>
          </a:prstGeom>
        </p:spPr>
      </p:pic>
      <p:sp>
        <p:nvSpPr>
          <p:cNvPr id="4" name="Bonfire Season bg object 19"/>
          <p:cNvSpPr/>
          <p:nvPr/>
        </p:nvSpPr>
        <p:spPr>
          <a:xfrm>
            <a:off x="0" y="6373368"/>
            <a:ext cx="12191999" cy="484632"/>
          </a:xfrm>
          <a:custGeom>
            <a:avLst/>
            <a:gdLst/>
            <a:ahLst/>
            <a:cxnLst/>
            <a:rect l="l" t="t" r="r" b="b"/>
            <a:pathLst>
              <a:path w="13004800" h="685800">
                <a:moveTo>
                  <a:pt x="13004800" y="0"/>
                </a:moveTo>
                <a:lnTo>
                  <a:pt x="0" y="0"/>
                </a:lnTo>
                <a:lnTo>
                  <a:pt x="0" y="685800"/>
                </a:lnTo>
                <a:lnTo>
                  <a:pt x="13004800" y="685800"/>
                </a:lnTo>
                <a:lnTo>
                  <a:pt x="13004800" y="0"/>
                </a:lnTo>
                <a:close/>
              </a:path>
            </a:pathLst>
          </a:custGeom>
          <a:solidFill>
            <a:srgbClr val="000000"/>
          </a:solidFill>
        </p:spPr>
        <p:txBody>
          <a:bodyPr wrap="square" lIns="0" tIns="0" rIns="0" bIns="0" rtlCol="0"/>
          <a:lstStyle/>
          <a:p>
            <a:endParaRPr/>
          </a:p>
        </p:txBody>
      </p:sp>
      <p:sp>
        <p:nvSpPr>
          <p:cNvPr id="2" name="Title 1">
            <a:extLst>
              <a:ext uri="{FF2B5EF4-FFF2-40B4-BE49-F238E27FC236}">
                <a16:creationId xmlns:a16="http://schemas.microsoft.com/office/drawing/2014/main" id="{19E017FF-1E04-4435-9D58-34BD68037FE6}"/>
              </a:ext>
            </a:extLst>
          </p:cNvPr>
          <p:cNvSpPr>
            <a:spLocks noGrp="1"/>
          </p:cNvSpPr>
          <p:nvPr>
            <p:ph type="ctrTitle"/>
          </p:nvPr>
        </p:nvSpPr>
        <p:spPr>
          <a:xfrm>
            <a:off x="1524000" y="1122363"/>
            <a:ext cx="9144000" cy="2387600"/>
          </a:xfrm>
          <a:prstGeom prst="rect">
            <a:avLst/>
          </a:prstGeom>
        </p:spPr>
        <p:txBody>
          <a:bodyPr anchor="b"/>
          <a:lstStyle>
            <a:lvl1pPr algn="ctr">
              <a:defRPr sz="6000">
                <a:solidFill>
                  <a:srgbClr val="2A3E6B"/>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DAE3B3C9-3B3F-4227-9925-F143A7A7D020}"/>
              </a:ext>
            </a:extLst>
          </p:cNvPr>
          <p:cNvSpPr>
            <a:spLocks noGrp="1"/>
          </p:cNvSpPr>
          <p:nvPr>
            <p:ph type="subTitle" idx="1"/>
          </p:nvPr>
        </p:nvSpPr>
        <p:spPr>
          <a:xfrm>
            <a:off x="1524000" y="3602038"/>
            <a:ext cx="9144000" cy="1655762"/>
          </a:xfrm>
        </p:spPr>
        <p:txBody>
          <a:bodyPr/>
          <a:lstStyle>
            <a:lvl1pPr marL="0" indent="0" algn="ctr">
              <a:buNone/>
              <a:defRPr sz="2400">
                <a:solidFill>
                  <a:srgbClr val="2A3E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Bonfire Season object 3"/>
          <p:cNvPicPr/>
          <p:nvPr/>
        </p:nvPicPr>
        <p:blipFill>
          <a:blip r:embed="rId3" cstate="screen">
            <a:extLst>
              <a:ext uri="{28A0092B-C50C-407E-A947-70E740481C1C}">
                <a14:useLocalDpi xmlns:a14="http://schemas.microsoft.com/office/drawing/2010/main"/>
              </a:ext>
            </a:extLst>
          </a:blip>
          <a:stretch>
            <a:fillRect/>
          </a:stretch>
        </p:blipFill>
        <p:spPr>
          <a:xfrm>
            <a:off x="11045952" y="54864"/>
            <a:ext cx="680908" cy="850392"/>
          </a:xfrm>
          <a:prstGeom prst="rect">
            <a:avLst/>
          </a:prstGeom>
        </p:spPr>
      </p:pic>
    </p:spTree>
    <p:extLst>
      <p:ext uri="{BB962C8B-B14F-4D97-AF65-F5344CB8AC3E}">
        <p14:creationId xmlns:p14="http://schemas.microsoft.com/office/powerpoint/2010/main" val="3292335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wo Content">
    <p:bg>
      <p:bgPr>
        <a:solidFill>
          <a:srgbClr val="FEE0C9"/>
        </a:solidFill>
        <a:effectLst/>
      </p:bgPr>
    </p:bg>
    <p:spTree>
      <p:nvGrpSpPr>
        <p:cNvPr id="1" name=""/>
        <p:cNvGrpSpPr/>
        <p:nvPr/>
      </p:nvGrpSpPr>
      <p:grpSpPr>
        <a:xfrm>
          <a:off x="0" y="0"/>
          <a:ext cx="0" cy="0"/>
          <a:chOff x="0" y="0"/>
          <a:chExt cx="0" cy="0"/>
        </a:xfrm>
      </p:grpSpPr>
      <p:sp>
        <p:nvSpPr>
          <p:cNvPr id="12" name="Bonfire Season bg object 16"/>
          <p:cNvSpPr/>
          <p:nvPr/>
        </p:nvSpPr>
        <p:spPr>
          <a:xfrm>
            <a:off x="0" y="960120"/>
            <a:ext cx="12191999" cy="5413248"/>
          </a:xfrm>
          <a:custGeom>
            <a:avLst/>
            <a:gdLst/>
            <a:ahLst/>
            <a:cxnLst/>
            <a:rect l="l" t="t" r="r" b="b"/>
            <a:pathLst>
              <a:path w="13004800" h="7112000">
                <a:moveTo>
                  <a:pt x="0" y="7112000"/>
                </a:moveTo>
                <a:lnTo>
                  <a:pt x="13004800" y="7112000"/>
                </a:lnTo>
                <a:lnTo>
                  <a:pt x="13004800" y="0"/>
                </a:lnTo>
                <a:lnTo>
                  <a:pt x="0" y="0"/>
                </a:lnTo>
                <a:lnTo>
                  <a:pt x="0" y="7112000"/>
                </a:lnTo>
                <a:close/>
              </a:path>
            </a:pathLst>
          </a:custGeom>
          <a:solidFill>
            <a:srgbClr val="FEE0C9"/>
          </a:solidFill>
        </p:spPr>
        <p:txBody>
          <a:bodyPr wrap="square" lIns="0" tIns="0" rIns="0" bIns="0" rtlCol="0"/>
          <a:lstStyle/>
          <a:p>
            <a:endParaRPr/>
          </a:p>
        </p:txBody>
      </p:sp>
      <p:sp>
        <p:nvSpPr>
          <p:cNvPr id="11" name="Bonfire Season bg object 17"/>
          <p:cNvSpPr/>
          <p:nvPr/>
        </p:nvSpPr>
        <p:spPr>
          <a:xfrm>
            <a:off x="0" y="0"/>
            <a:ext cx="12191999" cy="960120"/>
          </a:xfrm>
          <a:custGeom>
            <a:avLst/>
            <a:gdLst/>
            <a:ahLst/>
            <a:cxnLst/>
            <a:rect l="l" t="t" r="r" b="b"/>
            <a:pathLst>
              <a:path w="13004800" h="1955800">
                <a:moveTo>
                  <a:pt x="13004800" y="0"/>
                </a:moveTo>
                <a:lnTo>
                  <a:pt x="0" y="0"/>
                </a:lnTo>
                <a:lnTo>
                  <a:pt x="0" y="1955800"/>
                </a:lnTo>
                <a:lnTo>
                  <a:pt x="13004800" y="1955800"/>
                </a:lnTo>
                <a:lnTo>
                  <a:pt x="13004800" y="0"/>
                </a:lnTo>
                <a:close/>
              </a:path>
            </a:pathLst>
          </a:custGeom>
          <a:solidFill>
            <a:srgbClr val="000000"/>
          </a:solidFill>
        </p:spPr>
        <p:txBody>
          <a:bodyPr wrap="square" lIns="0" tIns="0" rIns="0" bIns="0" rtlCol="0"/>
          <a:lstStyle/>
          <a:p>
            <a:endParaRPr/>
          </a:p>
        </p:txBody>
      </p:sp>
      <p:pic>
        <p:nvPicPr>
          <p:cNvPr id="10" name="Bonfire Season bg object 18"/>
          <p:cNvPicPr/>
          <p:nvPr/>
        </p:nvPicPr>
        <p:blipFill>
          <a:blip r:embed="rId2" cstate="screen">
            <a:lum bright="-45000"/>
            <a:extLst>
              <a:ext uri="{28A0092B-C50C-407E-A947-70E740481C1C}">
                <a14:useLocalDpi xmlns:a14="http://schemas.microsoft.com/office/drawing/2010/main"/>
              </a:ext>
            </a:extLst>
          </a:blip>
          <a:stretch>
            <a:fillRect/>
          </a:stretch>
        </p:blipFill>
        <p:spPr>
          <a:xfrm>
            <a:off x="7756590" y="0"/>
            <a:ext cx="2850449" cy="960120"/>
          </a:xfrm>
          <a:prstGeom prst="rect">
            <a:avLst/>
          </a:prstGeom>
        </p:spPr>
      </p:pic>
      <p:sp>
        <p:nvSpPr>
          <p:cNvPr id="9" name="Bonfire Season bg object 19"/>
          <p:cNvSpPr/>
          <p:nvPr/>
        </p:nvSpPr>
        <p:spPr>
          <a:xfrm>
            <a:off x="0" y="6373368"/>
            <a:ext cx="12191999" cy="484632"/>
          </a:xfrm>
          <a:custGeom>
            <a:avLst/>
            <a:gdLst/>
            <a:ahLst/>
            <a:cxnLst/>
            <a:rect l="l" t="t" r="r" b="b"/>
            <a:pathLst>
              <a:path w="13004800" h="685800">
                <a:moveTo>
                  <a:pt x="13004800" y="0"/>
                </a:moveTo>
                <a:lnTo>
                  <a:pt x="0" y="0"/>
                </a:lnTo>
                <a:lnTo>
                  <a:pt x="0" y="685800"/>
                </a:lnTo>
                <a:lnTo>
                  <a:pt x="13004800" y="685800"/>
                </a:lnTo>
                <a:lnTo>
                  <a:pt x="13004800" y="0"/>
                </a:lnTo>
                <a:close/>
              </a:path>
            </a:pathLst>
          </a:custGeom>
          <a:solidFill>
            <a:srgbClr val="000000"/>
          </a:solidFill>
        </p:spPr>
        <p:txBody>
          <a:bodyPr wrap="square" lIns="0" tIns="0" rIns="0" bIns="0" rtlCol="0"/>
          <a:lstStyle/>
          <a:p>
            <a:endParaRPr/>
          </a:p>
        </p:txBody>
      </p:sp>
      <p:sp>
        <p:nvSpPr>
          <p:cNvPr id="2" name="Title 1">
            <a:extLst>
              <a:ext uri="{FF2B5EF4-FFF2-40B4-BE49-F238E27FC236}">
                <a16:creationId xmlns:a16="http://schemas.microsoft.com/office/drawing/2014/main" id="{9D2D5166-8634-4D2E-8211-05F531717645}"/>
              </a:ext>
            </a:extLst>
          </p:cNvPr>
          <p:cNvSpPr>
            <a:spLocks noGrp="1"/>
          </p:cNvSpPr>
          <p:nvPr>
            <p:ph type="title"/>
          </p:nvPr>
        </p:nvSpPr>
        <p:spPr>
          <a:xfrm>
            <a:off x="838200" y="89693"/>
            <a:ext cx="10515600" cy="788848"/>
          </a:xfrm>
        </p:spPr>
        <p:txBody>
          <a:bodyPr/>
          <a:lstStyle>
            <a:lvl1pPr>
              <a:defRPr>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0ECFDC5-01B8-48F1-B148-A7AD06D769E7}"/>
              </a:ext>
            </a:extLst>
          </p:cNvPr>
          <p:cNvSpPr>
            <a:spLocks noGrp="1"/>
          </p:cNvSpPr>
          <p:nvPr>
            <p:ph sz="half" idx="1"/>
          </p:nvPr>
        </p:nvSpPr>
        <p:spPr>
          <a:xfrm>
            <a:off x="838200" y="1400175"/>
            <a:ext cx="5181600" cy="477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6AF53E-F032-4B79-9AD6-5C55DD5D2DB4}"/>
              </a:ext>
            </a:extLst>
          </p:cNvPr>
          <p:cNvSpPr>
            <a:spLocks noGrp="1"/>
          </p:cNvSpPr>
          <p:nvPr>
            <p:ph sz="half" idx="2"/>
          </p:nvPr>
        </p:nvSpPr>
        <p:spPr>
          <a:xfrm>
            <a:off x="6172200" y="1400175"/>
            <a:ext cx="5181600" cy="477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lide Number Placeholder 5">
            <a:extLst>
              <a:ext uri="{FF2B5EF4-FFF2-40B4-BE49-F238E27FC236}">
                <a16:creationId xmlns:a16="http://schemas.microsoft.com/office/drawing/2014/main" id="{EE293A44-2624-407E-845A-4A78785EDFB5}"/>
              </a:ext>
              <a:ext uri="{C183D7F6-B498-43B3-948B-1728B52AA6E4}">
                <adec:decorative xmlns:adec="http://schemas.microsoft.com/office/drawing/2017/decorative" val="0"/>
              </a:ext>
            </a:extLst>
          </p:cNvPr>
          <p:cNvSpPr>
            <a:spLocks noGrp="1"/>
          </p:cNvSpPr>
          <p:nvPr>
            <p:ph type="sldNum" sz="quarter" idx="4"/>
          </p:nvPr>
        </p:nvSpPr>
        <p:spPr>
          <a:xfrm>
            <a:off x="5713998" y="6176963"/>
            <a:ext cx="764005" cy="681037"/>
          </a:xfrm>
          <a:prstGeom prst="rect">
            <a:avLst/>
          </a:prstGeom>
          <a:solidFill>
            <a:srgbClr val="2A3E6B"/>
          </a:solidFill>
        </p:spPr>
        <p:txBody>
          <a:bodyPr vert="horz" lIns="91440" tIns="45720" rIns="91440" bIns="45720" rtlCol="0" anchor="ctr"/>
          <a:lstStyle>
            <a:lvl1pPr algn="ctr">
              <a:defRPr sz="1400">
                <a:solidFill>
                  <a:srgbClr val="FFFFFF"/>
                </a:solidFill>
                <a:latin typeface="Arial" panose="020B0604020202020204" pitchFamily="34" charset="0"/>
                <a:cs typeface="Arial" panose="020B0604020202020204" pitchFamily="34" charset="0"/>
              </a:defRPr>
            </a:lvl1pPr>
          </a:lstStyle>
          <a:p>
            <a:pPr>
              <a:defRPr>
                <a:solidFill>
                  <a:srgbClr val="FFFFFF"/>
                </a:solidFill>
              </a:defRPr>
            </a:pPr>
            <a:fld id="{D1BC2D2E-69AC-4A9A-B577-17C4070B855C}" type="slidenum">
              <a:rPr lang="en-GB" smtClean="0"/>
              <a:pPr>
                <a:defRPr>
                  <a:solidFill>
                    <a:srgbClr val="FFFFFF"/>
                  </a:solidFill>
                </a:defRPr>
              </a:pPr>
              <a:t>‹#›</a:t>
            </a:fld>
            <a:endParaRPr lang="en-GB"/>
          </a:p>
        </p:txBody>
      </p:sp>
      <p:sp>
        <p:nvSpPr>
          <p:cNvPr id="5" name="Date Placeholder 4">
            <a:extLst>
              <a:ext uri="{FF2B5EF4-FFF2-40B4-BE49-F238E27FC236}">
                <a16:creationId xmlns:a16="http://schemas.microsoft.com/office/drawing/2014/main" id="{8BFF0616-554A-4330-A1BC-30DDB2B6C200}"/>
              </a:ext>
            </a:extLst>
          </p:cNvPr>
          <p:cNvSpPr>
            <a:spLocks noGrp="1"/>
          </p:cNvSpPr>
          <p:nvPr>
            <p:ph type="dt" sz="half" idx="10"/>
          </p:nvPr>
        </p:nvSpPr>
        <p:spPr/>
        <p:txBody>
          <a:bodyPr/>
          <a:lstStyle/>
          <a:p>
            <a:pPr>
              <a:defRPr>
                <a:solidFill>
                  <a:srgbClr val="FFFFFF"/>
                </a:solidFill>
              </a:defRPr>
            </a:pPr>
            <a:fld id="{63DC4FEF-1AFF-4A5A-893C-17CC44F5677A}" type="datetime4">
              <a:rPr lang="en-GB" smtClean="0"/>
              <a:t>13 October 2026</a:t>
            </a:fld>
            <a:endParaRPr lang="en-GB"/>
          </a:p>
        </p:txBody>
      </p:sp>
      <p:pic>
        <p:nvPicPr>
          <p:cNvPr id="13" name="Bonfire Season object 3"/>
          <p:cNvPicPr/>
          <p:nvPr/>
        </p:nvPicPr>
        <p:blipFill>
          <a:blip r:embed="rId3" cstate="screen">
            <a:extLst>
              <a:ext uri="{28A0092B-C50C-407E-A947-70E740481C1C}">
                <a14:useLocalDpi xmlns:a14="http://schemas.microsoft.com/office/drawing/2010/main"/>
              </a:ext>
            </a:extLst>
          </a:blip>
          <a:stretch>
            <a:fillRect/>
          </a:stretch>
        </p:blipFill>
        <p:spPr>
          <a:xfrm>
            <a:off x="11045952" y="54864"/>
            <a:ext cx="680908" cy="850392"/>
          </a:xfrm>
          <a:prstGeom prst="rect">
            <a:avLst/>
          </a:prstGeom>
        </p:spPr>
      </p:pic>
    </p:spTree>
    <p:extLst>
      <p:ext uri="{BB962C8B-B14F-4D97-AF65-F5344CB8AC3E}">
        <p14:creationId xmlns:p14="http://schemas.microsoft.com/office/powerpoint/2010/main" val="33130820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3407" y="409609"/>
            <a:ext cx="2149673" cy="646331"/>
          </a:xfrm>
          <a:prstGeom prst="rect">
            <a:avLst/>
          </a:prstGeom>
        </p:spPr>
        <p:txBody>
          <a:bodyPr wrap="square" lIns="0" tIns="0" rIns="0" bIns="0">
            <a:spAutoFit/>
          </a:bodyPr>
          <a:lstStyle>
            <a:lvl1pPr>
              <a:defRPr sz="4200" b="1" i="0">
                <a:solidFill>
                  <a:srgbClr val="F47728"/>
                </a:solidFill>
                <a:latin typeface="Tahoma"/>
                <a:cs typeface="Tahoma"/>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lang="en-GB"/>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CB4D2722-9E47-49C5-BFA7-BC3B49A1C884}" type="datetime4">
              <a:rPr lang="en-GB" smtClean="0"/>
              <a:pPr/>
              <a:t>13 October 2026</a:t>
            </a:fld>
            <a:endParaRPr lang="en-GB"/>
          </a:p>
        </p:txBody>
      </p:sp>
      <p:sp>
        <p:nvSpPr>
          <p:cNvPr id="6" name="Holder 6"/>
          <p:cNvSpPr>
            <a:spLocks noGrp="1"/>
          </p:cNvSpPr>
          <p:nvPr>
            <p:ph type="sldNum" sz="quarter" idx="7"/>
          </p:nvPr>
        </p:nvSpPr>
        <p:spPr>
          <a:xfrm>
            <a:off x="8778240"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D1BC2D2E-69AC-4A9A-B577-17C4070B855C}" type="slidenum">
              <a:rPr lang="en-GB" smtClean="0"/>
              <a:pPr/>
              <a:t>‹#›</a:t>
            </a:fld>
            <a:endParaRPr lang="en-GB"/>
          </a:p>
        </p:txBody>
      </p:sp>
    </p:spTree>
    <p:extLst>
      <p:ext uri="{BB962C8B-B14F-4D97-AF65-F5344CB8AC3E}">
        <p14:creationId xmlns:p14="http://schemas.microsoft.com/office/powerpoint/2010/main" val="318707227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hdr="0" ftr="0"/>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321457" eaLnBrk="1" hangingPunct="1">
        <a:defRPr>
          <a:latin typeface="+mn-lt"/>
          <a:ea typeface="+mn-ea"/>
          <a:cs typeface="+mn-cs"/>
        </a:defRPr>
      </a:lvl2pPr>
      <a:lvl3pPr marL="642915" eaLnBrk="1" hangingPunct="1">
        <a:defRPr>
          <a:latin typeface="+mn-lt"/>
          <a:ea typeface="+mn-ea"/>
          <a:cs typeface="+mn-cs"/>
        </a:defRPr>
      </a:lvl3pPr>
      <a:lvl4pPr marL="964372" eaLnBrk="1" hangingPunct="1">
        <a:defRPr>
          <a:latin typeface="+mn-lt"/>
          <a:ea typeface="+mn-ea"/>
          <a:cs typeface="+mn-cs"/>
        </a:defRPr>
      </a:lvl4pPr>
      <a:lvl5pPr marL="1285829" eaLnBrk="1" hangingPunct="1">
        <a:defRPr>
          <a:latin typeface="+mn-lt"/>
          <a:ea typeface="+mn-ea"/>
          <a:cs typeface="+mn-cs"/>
        </a:defRPr>
      </a:lvl5pPr>
      <a:lvl6pPr marL="1607287" eaLnBrk="1" hangingPunct="1">
        <a:defRPr>
          <a:latin typeface="+mn-lt"/>
          <a:ea typeface="+mn-ea"/>
          <a:cs typeface="+mn-cs"/>
        </a:defRPr>
      </a:lvl6pPr>
      <a:lvl7pPr marL="1928744" eaLnBrk="1" hangingPunct="1">
        <a:defRPr>
          <a:latin typeface="+mn-lt"/>
          <a:ea typeface="+mn-ea"/>
          <a:cs typeface="+mn-cs"/>
        </a:defRPr>
      </a:lvl7pPr>
      <a:lvl8pPr marL="2250201" eaLnBrk="1" hangingPunct="1">
        <a:defRPr>
          <a:latin typeface="+mn-lt"/>
          <a:ea typeface="+mn-ea"/>
          <a:cs typeface="+mn-cs"/>
        </a:defRPr>
      </a:lvl8pPr>
      <a:lvl9pPr marL="2571659" eaLnBrk="1" hangingPunct="1">
        <a:defRPr>
          <a:latin typeface="+mn-lt"/>
          <a:ea typeface="+mn-ea"/>
          <a:cs typeface="+mn-cs"/>
        </a:defRPr>
      </a:lvl9pPr>
    </p:bodyStyle>
    <p:otherStyle>
      <a:lvl1pPr marL="0" eaLnBrk="1" hangingPunct="1">
        <a:defRPr>
          <a:latin typeface="+mn-lt"/>
          <a:ea typeface="+mn-ea"/>
          <a:cs typeface="+mn-cs"/>
        </a:defRPr>
      </a:lvl1pPr>
      <a:lvl2pPr marL="321457" eaLnBrk="1" hangingPunct="1">
        <a:defRPr>
          <a:latin typeface="+mn-lt"/>
          <a:ea typeface="+mn-ea"/>
          <a:cs typeface="+mn-cs"/>
        </a:defRPr>
      </a:lvl2pPr>
      <a:lvl3pPr marL="642915" eaLnBrk="1" hangingPunct="1">
        <a:defRPr>
          <a:latin typeface="+mn-lt"/>
          <a:ea typeface="+mn-ea"/>
          <a:cs typeface="+mn-cs"/>
        </a:defRPr>
      </a:lvl3pPr>
      <a:lvl4pPr marL="964372" eaLnBrk="1" hangingPunct="1">
        <a:defRPr>
          <a:latin typeface="+mn-lt"/>
          <a:ea typeface="+mn-ea"/>
          <a:cs typeface="+mn-cs"/>
        </a:defRPr>
      </a:lvl4pPr>
      <a:lvl5pPr marL="1285829" eaLnBrk="1" hangingPunct="1">
        <a:defRPr>
          <a:latin typeface="+mn-lt"/>
          <a:ea typeface="+mn-ea"/>
          <a:cs typeface="+mn-cs"/>
        </a:defRPr>
      </a:lvl5pPr>
      <a:lvl6pPr marL="1607287" eaLnBrk="1" hangingPunct="1">
        <a:defRPr>
          <a:latin typeface="+mn-lt"/>
          <a:ea typeface="+mn-ea"/>
          <a:cs typeface="+mn-cs"/>
        </a:defRPr>
      </a:lvl6pPr>
      <a:lvl7pPr marL="1928744" eaLnBrk="1" hangingPunct="1">
        <a:defRPr>
          <a:latin typeface="+mn-lt"/>
          <a:ea typeface="+mn-ea"/>
          <a:cs typeface="+mn-cs"/>
        </a:defRPr>
      </a:lvl7pPr>
      <a:lvl8pPr marL="2250201" eaLnBrk="1" hangingPunct="1">
        <a:defRPr>
          <a:latin typeface="+mn-lt"/>
          <a:ea typeface="+mn-ea"/>
          <a:cs typeface="+mn-cs"/>
        </a:defRPr>
      </a:lvl8pPr>
      <a:lvl9pPr marL="2571659"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33Xf7Zwi78"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C3nnLPuHkLI"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y8t0xdpbKZk"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orms.office.com/e/WN2LArCL4i"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630D82C-8CB0-A102-C6B6-E5A48EC86742}"/>
              </a:ext>
            </a:extLst>
          </p:cNvPr>
          <p:cNvSpPr>
            <a:spLocks noGrp="1"/>
          </p:cNvSpPr>
          <p:nvPr>
            <p:ph type="title" idx="4294967295"/>
          </p:nvPr>
        </p:nvSpPr>
        <p:spPr>
          <a:xfrm>
            <a:off x="368776" y="329214"/>
            <a:ext cx="5367450" cy="1292662"/>
          </a:xfrm>
        </p:spPr>
        <p:txBody>
          <a:bodyPr wrap="square" lIns="0" tIns="0" rIns="0" bIns="0" anchor="b">
            <a:spAutoFit/>
          </a:bodyPr>
          <a:lstStyle/>
          <a:p>
            <a:r>
              <a:rPr lang="en-GB" dirty="0"/>
              <a:t>Bonfire and firework talk</a:t>
            </a:r>
          </a:p>
        </p:txBody>
      </p:sp>
      <p:grpSp>
        <p:nvGrpSpPr>
          <p:cNvPr id="2" name="object 2" descr="celebrate safely this Bonfire Season image"/>
          <p:cNvGrpSpPr/>
          <p:nvPr/>
        </p:nvGrpSpPr>
        <p:grpSpPr>
          <a:xfrm>
            <a:off x="0" y="-5450"/>
            <a:ext cx="12293600" cy="6863450"/>
            <a:chOff x="107478" y="0"/>
            <a:chExt cx="13004800" cy="9753600"/>
          </a:xfrm>
        </p:grpSpPr>
        <p:pic>
          <p:nvPicPr>
            <p:cNvPr id="3" name="object 3"/>
            <p:cNvPicPr/>
            <p:nvPr/>
          </p:nvPicPr>
          <p:blipFill>
            <a:blip r:embed="rId3" cstate="print"/>
            <a:stretch>
              <a:fillRect/>
            </a:stretch>
          </p:blipFill>
          <p:spPr>
            <a:xfrm>
              <a:off x="107478" y="0"/>
              <a:ext cx="13004800" cy="9753600"/>
            </a:xfrm>
            <a:prstGeom prst="rect">
              <a:avLst/>
            </a:prstGeom>
          </p:spPr>
        </p:pic>
        <p:pic>
          <p:nvPicPr>
            <p:cNvPr id="4" name="object 4"/>
            <p:cNvPicPr/>
            <p:nvPr/>
          </p:nvPicPr>
          <p:blipFill>
            <a:blip r:embed="rId4" cstate="screen">
              <a:extLst>
                <a:ext uri="{28A0092B-C50C-407E-A947-70E740481C1C}">
                  <a14:useLocalDpi xmlns:a14="http://schemas.microsoft.com/office/drawing/2010/main"/>
                </a:ext>
              </a:extLst>
            </a:blip>
            <a:stretch>
              <a:fillRect/>
            </a:stretch>
          </p:blipFill>
          <p:spPr>
            <a:xfrm>
              <a:off x="5544407" y="532866"/>
              <a:ext cx="1915985" cy="2386986"/>
            </a:xfrm>
            <a:prstGeom prst="rect">
              <a:avLst/>
            </a:prstGeom>
          </p:spPr>
        </p:pic>
        <p:pic>
          <p:nvPicPr>
            <p:cNvPr id="5" name="object 5"/>
            <p:cNvPicPr/>
            <p:nvPr/>
          </p:nvPicPr>
          <p:blipFill>
            <a:blip r:embed="rId5" cstate="screen">
              <a:extLst>
                <a:ext uri="{28A0092B-C50C-407E-A947-70E740481C1C}">
                  <a14:useLocalDpi xmlns:a14="http://schemas.microsoft.com/office/drawing/2010/main"/>
                </a:ext>
              </a:extLst>
            </a:blip>
            <a:stretch>
              <a:fillRect/>
            </a:stretch>
          </p:blipFill>
          <p:spPr>
            <a:xfrm>
              <a:off x="3336577" y="5025534"/>
              <a:ext cx="6833499" cy="905422"/>
            </a:xfrm>
            <a:prstGeom prst="rect">
              <a:avLst/>
            </a:prstGeom>
          </p:spPr>
        </p:pic>
        <p:pic>
          <p:nvPicPr>
            <p:cNvPr id="6" name="object 6"/>
            <p:cNvPicPr/>
            <p:nvPr/>
          </p:nvPicPr>
          <p:blipFill>
            <a:blip r:embed="rId6" cstate="screen">
              <a:extLst>
                <a:ext uri="{28A0092B-C50C-407E-A947-70E740481C1C}">
                  <a14:useLocalDpi xmlns:a14="http://schemas.microsoft.com/office/drawing/2010/main"/>
                </a:ext>
              </a:extLst>
            </a:blip>
            <a:stretch>
              <a:fillRect/>
            </a:stretch>
          </p:blipFill>
          <p:spPr>
            <a:xfrm>
              <a:off x="3336570" y="3906852"/>
              <a:ext cx="6726029" cy="905421"/>
            </a:xfrm>
            <a:prstGeom prst="rect">
              <a:avLst/>
            </a:prstGeom>
          </p:spPr>
        </p:pic>
      </p:grpSp>
      <p:sp>
        <p:nvSpPr>
          <p:cNvPr id="8" name="TextBox 7">
            <a:extLst>
              <a:ext uri="{FF2B5EF4-FFF2-40B4-BE49-F238E27FC236}">
                <a16:creationId xmlns:a16="http://schemas.microsoft.com/office/drawing/2014/main" id="{0867ED71-CD35-FA27-97F4-D07786B57EFE}"/>
              </a:ext>
            </a:extLst>
          </p:cNvPr>
          <p:cNvSpPr txBox="1"/>
          <p:nvPr/>
        </p:nvSpPr>
        <p:spPr>
          <a:xfrm>
            <a:off x="3039801" y="4838700"/>
            <a:ext cx="6459792" cy="707886"/>
          </a:xfrm>
          <a:prstGeom prst="rect">
            <a:avLst/>
          </a:prstGeom>
          <a:noFill/>
        </p:spPr>
        <p:txBody>
          <a:bodyPr wrap="square" rtlCol="0">
            <a:spAutoFit/>
          </a:bodyPr>
          <a:lstStyle/>
          <a:p>
            <a:pPr algn="ctr"/>
            <a:r>
              <a:rPr lang="en-GB" sz="4000" b="1" dirty="0">
                <a:solidFill>
                  <a:schemeClr val="bg1"/>
                </a:solidFill>
              </a:rPr>
              <a:t>Bonfire and Firework Talk</a:t>
            </a:r>
          </a:p>
        </p:txBody>
      </p:sp>
      <p:sp>
        <p:nvSpPr>
          <p:cNvPr id="9" name="Subtitle 2">
            <a:extLst>
              <a:ext uri="{FF2B5EF4-FFF2-40B4-BE49-F238E27FC236}">
                <a16:creationId xmlns:a16="http://schemas.microsoft.com/office/drawing/2014/main" id="{5E726974-BC2B-9193-DEDD-B3293F376EBE}"/>
              </a:ext>
            </a:extLst>
          </p:cNvPr>
          <p:cNvSpPr txBox="1">
            <a:spLocks/>
          </p:cNvSpPr>
          <p:nvPr/>
        </p:nvSpPr>
        <p:spPr>
          <a:xfrm>
            <a:off x="266700" y="6050843"/>
            <a:ext cx="9144000" cy="769617"/>
          </a:xfrm>
          <a:prstGeom prst="rect">
            <a:avLst/>
          </a:prstGeom>
        </p:spPr>
        <p:txBody>
          <a:bodyPr>
            <a:normAutofit/>
          </a:bodyPr>
          <a:lstStyle>
            <a:lvl1pPr marL="0" eaLnBrk="1" hangingPunct="1">
              <a:defRPr>
                <a:latin typeface="+mn-lt"/>
                <a:ea typeface="+mn-ea"/>
                <a:cs typeface="+mn-cs"/>
              </a:defRPr>
            </a:lvl1pPr>
            <a:lvl2pPr marL="321457" eaLnBrk="1" hangingPunct="1">
              <a:defRPr>
                <a:latin typeface="+mn-lt"/>
                <a:ea typeface="+mn-ea"/>
                <a:cs typeface="+mn-cs"/>
              </a:defRPr>
            </a:lvl2pPr>
            <a:lvl3pPr marL="642915" eaLnBrk="1" hangingPunct="1">
              <a:defRPr>
                <a:latin typeface="+mn-lt"/>
                <a:ea typeface="+mn-ea"/>
                <a:cs typeface="+mn-cs"/>
              </a:defRPr>
            </a:lvl3pPr>
            <a:lvl4pPr marL="964372" eaLnBrk="1" hangingPunct="1">
              <a:defRPr>
                <a:latin typeface="+mn-lt"/>
                <a:ea typeface="+mn-ea"/>
                <a:cs typeface="+mn-cs"/>
              </a:defRPr>
            </a:lvl4pPr>
            <a:lvl5pPr marL="1285829" eaLnBrk="1" hangingPunct="1">
              <a:defRPr>
                <a:latin typeface="+mn-lt"/>
                <a:ea typeface="+mn-ea"/>
                <a:cs typeface="+mn-cs"/>
              </a:defRPr>
            </a:lvl5pPr>
            <a:lvl6pPr marL="1607287" eaLnBrk="1" hangingPunct="1">
              <a:defRPr>
                <a:latin typeface="+mn-lt"/>
                <a:ea typeface="+mn-ea"/>
                <a:cs typeface="+mn-cs"/>
              </a:defRPr>
            </a:lvl6pPr>
            <a:lvl7pPr marL="1928744" eaLnBrk="1" hangingPunct="1">
              <a:defRPr>
                <a:latin typeface="+mn-lt"/>
                <a:ea typeface="+mn-ea"/>
                <a:cs typeface="+mn-cs"/>
              </a:defRPr>
            </a:lvl7pPr>
            <a:lvl8pPr marL="2250201" eaLnBrk="1" hangingPunct="1">
              <a:defRPr>
                <a:latin typeface="+mn-lt"/>
                <a:ea typeface="+mn-ea"/>
                <a:cs typeface="+mn-cs"/>
              </a:defRPr>
            </a:lvl8pPr>
            <a:lvl9pPr marL="2571659" eaLnBrk="1" hangingPunct="1">
              <a:defRPr>
                <a:latin typeface="+mn-lt"/>
                <a:ea typeface="+mn-ea"/>
                <a:cs typeface="+mn-cs"/>
              </a:defRPr>
            </a:lvl9pPr>
          </a:lstStyle>
          <a:p>
            <a:pPr algn="l" rtl="0" fontAlgn="t">
              <a:lnSpc>
                <a:spcPct val="115000"/>
              </a:lnSpc>
              <a:defRPr>
                <a:solidFill>
                  <a:srgbClr val="FFFFFF"/>
                </a:solidFill>
              </a:defRPr>
            </a:pPr>
            <a:r>
              <a:rPr lang="en-GB" sz="1400" b="1">
                <a:solidFill>
                  <a:srgbClr val="FFFFFF"/>
                </a:solidFill>
                <a:latin typeface="Myriad Pro" panose="020B0503030403020204" charset="0"/>
                <a:ea typeface="Helvetica Neue"/>
                <a:cs typeface="Helvetica Neue"/>
              </a:rPr>
              <a:t>Prepared for	Prepared by		Revision</a:t>
            </a:r>
            <a:r>
              <a:rPr lang="en-GB" sz="1400">
                <a:solidFill>
                  <a:srgbClr val="FFFFFF"/>
                </a:solidFill>
              </a:rPr>
              <a:t>		</a:t>
            </a:r>
            <a:r>
              <a:rPr lang="en-GB" sz="1400" b="1">
                <a:solidFill>
                  <a:srgbClr val="FFFFFF"/>
                </a:solidFill>
                <a:latin typeface="Myriad Pro" panose="020B0503030403020204" charset="0"/>
                <a:ea typeface="Helvetica Neue"/>
                <a:cs typeface="Helvetica Neue"/>
              </a:rPr>
              <a:t>Revision Date</a:t>
            </a:r>
            <a:endParaRPr lang="en-GB" sz="1400">
              <a:solidFill>
                <a:srgbClr val="FFFFFF"/>
              </a:solidFill>
              <a:latin typeface="Arial" panose="020B0604020202020204" pitchFamily="34" charset="0"/>
            </a:endParaRPr>
          </a:p>
          <a:p>
            <a:pPr algn="l" rtl="0" fontAlgn="t">
              <a:lnSpc>
                <a:spcPct val="115000"/>
              </a:lnSpc>
              <a:defRPr>
                <a:solidFill>
                  <a:srgbClr val="FFFFFF"/>
                </a:solidFill>
              </a:defRPr>
            </a:pPr>
            <a:r>
              <a:rPr lang="en-GB" sz="1400">
                <a:solidFill>
                  <a:srgbClr val="FFFFFF"/>
                </a:solidFill>
                <a:latin typeface="Myriad Pro" panose="020B0503030403020204" charset="0"/>
                <a:ea typeface="Helvetica Neue Light"/>
                <a:cs typeface="Helvetica Neue Light"/>
              </a:rPr>
              <a:t>Schools</a:t>
            </a:r>
            <a:r>
              <a:rPr lang="en-GB" sz="1400">
                <a:solidFill>
                  <a:srgbClr val="FFFFFF"/>
                </a:solidFill>
              </a:rPr>
              <a:t>		</a:t>
            </a:r>
            <a:r>
              <a:rPr lang="en-GB" sz="1400">
                <a:solidFill>
                  <a:srgbClr val="FFFFFF"/>
                </a:solidFill>
                <a:latin typeface="Myriad Pro" panose="020B0503030403020204" charset="0"/>
                <a:ea typeface="Helvetica Neue Light"/>
                <a:cs typeface="Helvetica Neue Light"/>
              </a:rPr>
              <a:t>Prevention Training Team	02</a:t>
            </a:r>
            <a:r>
              <a:rPr lang="en-GB" sz="1400">
                <a:solidFill>
                  <a:srgbClr val="FFFFFF"/>
                </a:solidFill>
              </a:rPr>
              <a:t>		</a:t>
            </a:r>
            <a:r>
              <a:rPr lang="en-GB" sz="1400">
                <a:solidFill>
                  <a:srgbClr val="FFFFFF"/>
                </a:solidFill>
                <a:latin typeface="Myriad Pro" panose="020B0503030403020204" charset="0"/>
              </a:rPr>
              <a:t>July</a:t>
            </a:r>
            <a:r>
              <a:rPr lang="en-GB" sz="1400">
                <a:solidFill>
                  <a:srgbClr val="FFFFFF"/>
                </a:solidFill>
                <a:latin typeface="Myriad Pro" panose="020B0503030403020204" charset="0"/>
                <a:ea typeface="Helvetica Neue Light"/>
                <a:cs typeface="Helvetica Neue Light"/>
              </a:rPr>
              <a:t> 2027</a:t>
            </a:r>
            <a:endParaRPr lang="en-GB" sz="1400">
              <a:solidFill>
                <a:srgbClr val="FFFFFF"/>
              </a:solidFill>
              <a:latin typeface="Arial" panose="020B0604020202020204" pitchFamily="34" charset="0"/>
            </a:endParaRPr>
          </a:p>
          <a:p>
            <a:pPr>
              <a:defRPr>
                <a:solidFill>
                  <a:srgbClr val="FFFFFF"/>
                </a:solidFill>
              </a:defRPr>
            </a:pPr>
            <a:endParaRPr lang="en-GB" dirty="0">
              <a:solidFill>
                <a:srgbClr val="FFFFFF"/>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Shape 64"/>
        <p:cNvGrpSpPr/>
        <p:nvPr/>
      </p:nvGrpSpPr>
      <p:grpSpPr>
        <a:xfrm>
          <a:off x="0" y="0"/>
          <a:ext cx="0" cy="0"/>
          <a:chOff x="0" y="0"/>
          <a:chExt cx="0" cy="0"/>
        </a:xfrm>
      </p:grpSpPr>
      <p:pic>
        <p:nvPicPr>
          <p:cNvPr id="23" name="Picture 22" descr="Jobs the fire and rescue service do">
            <a:extLst>
              <a:ext uri="{FF2B5EF4-FFF2-40B4-BE49-F238E27FC236}">
                <a16:creationId xmlns:a16="http://schemas.microsoft.com/office/drawing/2014/main" id="{55F7E7EB-9DAF-698C-8179-0B85A0666D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034" y="1471261"/>
            <a:ext cx="2296321" cy="13927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23" descr="Jobs the fire and rescue service do">
            <a:extLst>
              <a:ext uri="{FF2B5EF4-FFF2-40B4-BE49-F238E27FC236}">
                <a16:creationId xmlns:a16="http://schemas.microsoft.com/office/drawing/2014/main" id="{9B93F468-B62C-9DAD-A34D-673576EC9C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62683" y="1471261"/>
            <a:ext cx="2821736" cy="1486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Picture 24" descr="Jobs the fire and rescue service do">
            <a:extLst>
              <a:ext uri="{FF2B5EF4-FFF2-40B4-BE49-F238E27FC236}">
                <a16:creationId xmlns:a16="http://schemas.microsoft.com/office/drawing/2014/main" id="{10960E66-7EF5-4694-B745-E16EBB25FF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79484" y="1471261"/>
            <a:ext cx="2308860" cy="154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5" descr="Jobs the fire and rescue service do">
            <a:extLst>
              <a:ext uri="{FF2B5EF4-FFF2-40B4-BE49-F238E27FC236}">
                <a16:creationId xmlns:a16="http://schemas.microsoft.com/office/drawing/2014/main" id="{238A7237-80DD-3DF9-CB59-106DFC94B0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12227" y="3308983"/>
            <a:ext cx="2133079" cy="20380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Picture 26" descr="Jobs the fire and rescue service do">
            <a:extLst>
              <a:ext uri="{FF2B5EF4-FFF2-40B4-BE49-F238E27FC236}">
                <a16:creationId xmlns:a16="http://schemas.microsoft.com/office/drawing/2014/main" id="{5F736602-836E-AEE0-506B-B21A24BF28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4526" y="3305900"/>
            <a:ext cx="1583207" cy="2291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27" descr="Jobs the fire and rescue service do">
            <a:extLst>
              <a:ext uri="{FF2B5EF4-FFF2-40B4-BE49-F238E27FC236}">
                <a16:creationId xmlns:a16="http://schemas.microsoft.com/office/drawing/2014/main" id="{86BF09A2-6EFD-EEE5-085B-0D518FDE6C1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36662" y="3305900"/>
            <a:ext cx="2357216" cy="1575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Stuck - Leala Vanbest &lt;i&gt;(Image: SWNS)&lt;/i&gt;">
            <a:extLst>
              <a:ext uri="{FF2B5EF4-FFF2-40B4-BE49-F238E27FC236}">
                <a16:creationId xmlns:a16="http://schemas.microsoft.com/office/drawing/2014/main" id="{BEA173EB-2806-327F-2713-7D37C0935293}"/>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4848442" y="3305900"/>
            <a:ext cx="1583207" cy="24629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Jobs the fire and rescue service do">
            <a:extLst>
              <a:ext uri="{FF2B5EF4-FFF2-40B4-BE49-F238E27FC236}">
                <a16:creationId xmlns:a16="http://schemas.microsoft.com/office/drawing/2014/main" id="{8D265C2B-0E43-7E39-89C0-503ECEA35E4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867725" y="1471261"/>
            <a:ext cx="2415577" cy="1549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School Visit Bedfordshire">
            <a:extLst>
              <a:ext uri="{FF2B5EF4-FFF2-40B4-BE49-F238E27FC236}">
                <a16:creationId xmlns:a16="http://schemas.microsoft.com/office/drawing/2014/main" id="{B6833D70-2ED4-7704-B1CF-CAC823C0270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834318" y="3305900"/>
            <a:ext cx="1877949" cy="14084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Group 19" descr="Jobs the fire and rescue service do">
            <a:extLst>
              <a:ext uri="{FF2B5EF4-FFF2-40B4-BE49-F238E27FC236}">
                <a16:creationId xmlns:a16="http://schemas.microsoft.com/office/drawing/2014/main" id="{7D638F4E-2DD7-1C6C-A369-7BF4913A7624}"/>
              </a:ext>
            </a:extLst>
          </p:cNvPr>
          <p:cNvGrpSpPr/>
          <p:nvPr/>
        </p:nvGrpSpPr>
        <p:grpSpPr>
          <a:xfrm>
            <a:off x="10402617" y="5086115"/>
            <a:ext cx="1403113" cy="1270235"/>
            <a:chOff x="7239999" y="614252"/>
            <a:chExt cx="1466100" cy="1466100"/>
          </a:xfrm>
        </p:grpSpPr>
        <p:sp>
          <p:nvSpPr>
            <p:cNvPr id="21" name="Google Shape;70;p2">
              <a:extLst>
                <a:ext uri="{FF2B5EF4-FFF2-40B4-BE49-F238E27FC236}">
                  <a16:creationId xmlns:a16="http://schemas.microsoft.com/office/drawing/2014/main" id="{17AB05B5-1FE2-4DFA-2B1B-1B1CC2234E62}"/>
                </a:ext>
              </a:extLst>
            </p:cNvPr>
            <p:cNvSpPr/>
            <p:nvPr/>
          </p:nvSpPr>
          <p:spPr>
            <a:xfrm>
              <a:off x="7239999" y="614252"/>
              <a:ext cx="1466100" cy="1466100"/>
            </a:xfrm>
            <a:prstGeom prst="ellipse">
              <a:avLst/>
            </a:prstGeom>
            <a:solidFill>
              <a:schemeClr val="lt1"/>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pic>
          <p:nvPicPr>
            <p:cNvPr id="22" name="Picture 21">
              <a:extLst>
                <a:ext uri="{FF2B5EF4-FFF2-40B4-BE49-F238E27FC236}">
                  <a16:creationId xmlns:a16="http://schemas.microsoft.com/office/drawing/2014/main" id="{2BBDE1DC-C39B-A926-A991-F6EC829E287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459030" y="921105"/>
              <a:ext cx="1028038" cy="932258"/>
            </a:xfrm>
            <a:prstGeom prst="rect">
              <a:avLst/>
            </a:prstGeom>
          </p:spPr>
        </p:pic>
      </p:grpSp>
      <p:sp>
        <p:nvSpPr>
          <p:cNvPr id="4" name="Title 3">
            <a:extLst>
              <a:ext uri="{FF2B5EF4-FFF2-40B4-BE49-F238E27FC236}">
                <a16:creationId xmlns:a16="http://schemas.microsoft.com/office/drawing/2014/main" id="{4FA51B60-AE6F-C95F-C3DD-3A9ABBC0D485}"/>
              </a:ext>
            </a:extLst>
          </p:cNvPr>
          <p:cNvSpPr>
            <a:spLocks noGrp="1"/>
          </p:cNvSpPr>
          <p:nvPr>
            <p:ph type="title"/>
          </p:nvPr>
        </p:nvSpPr>
        <p:spPr>
          <a:xfrm>
            <a:off x="298269" y="226907"/>
            <a:ext cx="10515600" cy="716642"/>
          </a:xfrm>
        </p:spPr>
        <p:txBody>
          <a:bodyPr/>
          <a:lstStyle/>
          <a:p>
            <a:pPr>
              <a:defRPr>
                <a:solidFill>
                  <a:srgbClr val="F47728"/>
                </a:solidFill>
              </a:defRPr>
            </a:pPr>
            <a:r>
              <a:rPr lang="en-GB">
                <a:solidFill>
                  <a:srgbClr val="F47728"/>
                </a:solidFill>
              </a:rPr>
              <a:t>Who are we? What do we do?</a:t>
            </a:r>
          </a:p>
        </p:txBody>
      </p:sp>
      <p:sp>
        <p:nvSpPr>
          <p:cNvPr id="8" name="Date Placeholder 1">
            <a:extLst>
              <a:ext uri="{FF2B5EF4-FFF2-40B4-BE49-F238E27FC236}">
                <a16:creationId xmlns:a16="http://schemas.microsoft.com/office/drawing/2014/main" id="{DAE0A813-F97E-E2B3-435D-D13AFABA1E8F}"/>
              </a:ext>
            </a:extLst>
          </p:cNvPr>
          <p:cNvSpPr>
            <a:spLocks noGrp="1"/>
          </p:cNvSpPr>
          <p:nvPr>
            <p:ph type="dt" sz="half" idx="6"/>
          </p:nvPr>
        </p:nvSpPr>
        <p:spPr>
          <a:xfrm>
            <a:off x="108114" y="6491743"/>
            <a:ext cx="2804160" cy="184666"/>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63DC4FEF-1AFF-4A5A-893C-17CC44F5677A}" type="datetime4">
              <a:rPr kumimoji="0" lang="en-GB" sz="12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defTabSz="914400" rtl="0" eaLnBrk="1" fontAlgn="auto" latinLnBrk="0" hangingPunct="1">
                <a:lnSpc>
                  <a:spcPct val="100000"/>
                </a:lnSpc>
                <a:spcBef>
                  <a:spcPts val="0"/>
                </a:spcBef>
                <a:spcAft>
                  <a:spcPts val="0"/>
                </a:spcAft>
                <a:buClrTx/>
                <a:buSzTx/>
                <a:buFontTx/>
                <a:buNone/>
                <a:tabLst/>
                <a:defRPr/>
              </a:pPr>
              <a:t>13 October 2026</a:t>
            </a:fld>
            <a:r>
              <a:rPr kumimoji="0" lang="en-GB" sz="1200" b="0" i="0" u="none" strike="noStrike" kern="1200" cap="none" spc="0" normalizeH="0" baseline="0" noProof="0" dirty="0">
                <a:ln>
                  <a:noFill/>
                </a:ln>
                <a:solidFill>
                  <a:srgbClr val="FFFFFF"/>
                </a:solidFill>
                <a:effectLst/>
                <a:uLnTx/>
                <a:uFillTx/>
                <a:latin typeface="Calibri" panose="020F0502020204030204"/>
                <a:ea typeface="+mn-ea"/>
                <a:cs typeface="+mn-cs"/>
              </a:rPr>
              <a:t> </a:t>
            </a:r>
          </a:p>
        </p:txBody>
      </p:sp>
      <p:sp>
        <p:nvSpPr>
          <p:cNvPr id="6" name="Slide Number Placeholder 2">
            <a:extLst>
              <a:ext uri="{FF2B5EF4-FFF2-40B4-BE49-F238E27FC236}">
                <a16:creationId xmlns:a16="http://schemas.microsoft.com/office/drawing/2014/main" id="{64CF9207-056D-F6BE-62FD-411B8A1EC685}"/>
              </a:ext>
            </a:extLst>
          </p:cNvPr>
          <p:cNvSpPr>
            <a:spLocks noGrp="1"/>
          </p:cNvSpPr>
          <p:nvPr>
            <p:ph type="sldNum" sz="quarter" idx="7"/>
          </p:nvPr>
        </p:nvSpPr>
        <p:spPr>
          <a:xfrm>
            <a:off x="9387840" y="6492593"/>
            <a:ext cx="2804160" cy="27699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1BC2D2E-69AC-4A9A-B577-17C4070B855C}" type="slidenum">
              <a:rPr kumimoji="0" lang="en-GB" sz="14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object 4">
            <a:extLst>
              <a:ext uri="{FF2B5EF4-FFF2-40B4-BE49-F238E27FC236}">
                <a16:creationId xmlns:a16="http://schemas.microsoft.com/office/drawing/2014/main" id="{4979D00D-F700-E37F-38DC-4E5C0FE0B051}"/>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3" name="object 5">
            <a:extLst>
              <a:ext uri="{FF2B5EF4-FFF2-40B4-BE49-F238E27FC236}">
                <a16:creationId xmlns:a16="http://schemas.microsoft.com/office/drawing/2014/main" id="{55EDA397-CD63-49CE-8A44-3028AEFB4666}"/>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537030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816D4F-41F0-5DE0-89A9-A1725FD49AF2}"/>
              </a:ext>
            </a:extLst>
          </p:cNvPr>
          <p:cNvSpPr>
            <a:spLocks noGrp="1"/>
          </p:cNvSpPr>
          <p:nvPr>
            <p:ph type="title"/>
          </p:nvPr>
        </p:nvSpPr>
        <p:spPr>
          <a:xfrm>
            <a:off x="583407" y="409609"/>
            <a:ext cx="8893102" cy="1363258"/>
          </a:xfrm>
        </p:spPr>
        <p:txBody>
          <a:bodyPr>
            <a:normAutofit/>
          </a:bodyPr>
          <a:lstStyle/>
          <a:p>
            <a:pPr>
              <a:defRPr>
                <a:solidFill>
                  <a:srgbClr val="F47728"/>
                </a:solidFill>
              </a:defRPr>
            </a:pPr>
            <a:r>
              <a:rPr lang="en-GB" dirty="0">
                <a:solidFill>
                  <a:srgbClr val="F47728"/>
                </a:solidFill>
              </a:rPr>
              <a:t>Why are we here today? </a:t>
            </a:r>
            <a:r>
              <a:rPr lang="en-GB" sz="2400" dirty="0">
                <a:solidFill>
                  <a:srgbClr val="F47728"/>
                </a:solidFill>
              </a:rPr>
              <a:t>What day is approaching?</a:t>
            </a:r>
            <a:endParaRPr lang="en-GB" dirty="0"/>
          </a:p>
        </p:txBody>
      </p:sp>
      <p:sp>
        <p:nvSpPr>
          <p:cNvPr id="9" name="TextBox 8">
            <a:extLst>
              <a:ext uri="{FF2B5EF4-FFF2-40B4-BE49-F238E27FC236}">
                <a16:creationId xmlns:a16="http://schemas.microsoft.com/office/drawing/2014/main" id="{6CC6A2F7-B239-3FA4-3035-4E0041ED4752}"/>
              </a:ext>
            </a:extLst>
          </p:cNvPr>
          <p:cNvSpPr txBox="1"/>
          <p:nvPr/>
        </p:nvSpPr>
        <p:spPr>
          <a:xfrm>
            <a:off x="714708" y="1245997"/>
            <a:ext cx="10762584" cy="4893647"/>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50000"/>
              </a:lnSpc>
              <a:spcBef>
                <a:spcPts val="1200"/>
              </a:spcBef>
              <a:spcAft>
                <a:spcPts val="0"/>
              </a:spcAft>
              <a:buClrTx/>
              <a:buSzTx/>
              <a:buFont typeface="Symbol" panose="05050102010706020507" pitchFamily="18" charset="2"/>
              <a:buChar char=""/>
              <a:tabLst/>
              <a:defRPr/>
            </a:pPr>
            <a:r>
              <a:rPr kumimoji="0" lang="en-GB" sz="36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Learn about the dangers of bonfires and</a:t>
            </a:r>
            <a:r>
              <a:rPr kumimoji="0" lang="en-GB" sz="3600" b="0" i="0" u="none" strike="noStrike" kern="100" cap="none" spc="0" normalizeH="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            </a:t>
            </a:r>
            <a:r>
              <a:rPr kumimoji="0" lang="en-GB" sz="36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fireworks</a:t>
            </a:r>
          </a:p>
          <a:p>
            <a:pPr marL="342900" marR="0" lvl="0" indent="-342900" algn="l" defTabSz="914400" rtl="0" eaLnBrk="1" fontAlgn="auto" latinLnBrk="0" hangingPunct="1">
              <a:lnSpc>
                <a:spcPct val="150000"/>
              </a:lnSpc>
              <a:spcBef>
                <a:spcPts val="1200"/>
              </a:spcBef>
              <a:spcAft>
                <a:spcPts val="0"/>
              </a:spcAft>
              <a:buClrTx/>
              <a:buSzTx/>
              <a:buFont typeface="Symbol" panose="05050102010706020507" pitchFamily="18" charset="2"/>
              <a:buChar char=""/>
              <a:tabLst/>
              <a:defRPr/>
            </a:pPr>
            <a:r>
              <a:rPr kumimoji="0" lang="en-GB" sz="36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Learn what ASB is</a:t>
            </a:r>
          </a:p>
          <a:p>
            <a:pPr marL="342900" marR="0" lvl="0" indent="-342900" algn="l" defTabSz="914400" rtl="0" eaLnBrk="1" fontAlgn="auto" latinLnBrk="0" hangingPunct="1">
              <a:lnSpc>
                <a:spcPct val="150000"/>
              </a:lnSpc>
              <a:spcBef>
                <a:spcPts val="1200"/>
              </a:spcBef>
              <a:spcAft>
                <a:spcPts val="0"/>
              </a:spcAft>
              <a:buClrTx/>
              <a:buSzTx/>
              <a:buFont typeface="Symbol" panose="05050102010706020507" pitchFamily="18" charset="2"/>
              <a:buChar char=""/>
              <a:tabLst/>
              <a:defRPr/>
            </a:pPr>
            <a:r>
              <a:rPr kumimoji="0" lang="en-GB" sz="36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Learn about the consequences</a:t>
            </a:r>
          </a:p>
          <a:p>
            <a:pPr marL="342900" marR="0" lvl="0" indent="-342900" algn="l" defTabSz="914400" rtl="0" eaLnBrk="1" fontAlgn="auto" latinLnBrk="0" hangingPunct="1">
              <a:lnSpc>
                <a:spcPct val="100000"/>
              </a:lnSpc>
              <a:spcBef>
                <a:spcPts val="0"/>
              </a:spcBef>
              <a:spcAft>
                <a:spcPts val="0"/>
              </a:spcAft>
              <a:buClrTx/>
              <a:buSzPts val="1200"/>
              <a:buFontTx/>
              <a:buChar char="-"/>
              <a:tabLst/>
              <a:defRPr/>
            </a:pPr>
            <a:endParaRPr kumimoji="0" lang="en-GB" sz="1600" b="0" i="1" u="none" strike="noStrike" kern="1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800"/>
              </a:spcAft>
              <a:buClrTx/>
              <a:buSzPts val="1200"/>
              <a:buFontTx/>
              <a:buNone/>
              <a:tabLst/>
              <a:defRPr/>
            </a:pPr>
            <a:r>
              <a:rPr kumimoji="0" lang="en-GB" sz="3000" b="0" i="1" u="none" strike="noStrike" kern="1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rPr>
              <a:t>- Primary aim of being a Firefighter – to save lives and help make communities safer</a:t>
            </a:r>
            <a:endParaRPr kumimoji="0" lang="en-GB" sz="3000" b="0" i="0" u="none" strike="noStrike" kern="100" cap="none" spc="0" normalizeH="0" baseline="0" noProof="0" dirty="0">
              <a:ln>
                <a:noFill/>
              </a:ln>
              <a:solidFill>
                <a:srgbClr val="002060"/>
              </a:solidFill>
              <a:effectLst/>
              <a:uLnTx/>
              <a:uFillTx/>
              <a:latin typeface="Calibri" panose="020F0502020204030204"/>
              <a:ea typeface="Calibri" panose="020F0502020204030204" pitchFamily="34" charset="0"/>
              <a:cs typeface="Times New Roman" panose="02020603050405020304" pitchFamily="18" charset="0"/>
            </a:endParaRPr>
          </a:p>
        </p:txBody>
      </p:sp>
      <p:pic>
        <p:nvPicPr>
          <p:cNvPr id="6" name="Picture 5" descr="Fireworks Image">
            <a:extLst>
              <a:ext uri="{FF2B5EF4-FFF2-40B4-BE49-F238E27FC236}">
                <a16:creationId xmlns:a16="http://schemas.microsoft.com/office/drawing/2014/main" id="{5C57F961-2D98-7F6F-A5E5-4F2F2DF11D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2545" y="1752122"/>
            <a:ext cx="2495550" cy="332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Date Placeholder 1">
            <a:extLst>
              <a:ext uri="{FF2B5EF4-FFF2-40B4-BE49-F238E27FC236}">
                <a16:creationId xmlns:a16="http://schemas.microsoft.com/office/drawing/2014/main" id="{49AD76DD-9472-4B19-9A82-1AF4E0B25753}"/>
              </a:ext>
            </a:extLst>
          </p:cNvPr>
          <p:cNvSpPr txBox="1">
            <a:spLocks/>
          </p:cNvSpPr>
          <p:nvPr/>
        </p:nvSpPr>
        <p:spPr>
          <a:xfrm>
            <a:off x="108114" y="6491743"/>
            <a:ext cx="2804160" cy="184666"/>
          </a:xfrm>
          <a:prstGeom prst="rect">
            <a:avLst/>
          </a:prstGeom>
        </p:spPr>
        <p:txBody>
          <a:bodyPr wrap="square" lIns="0" tIns="0" rIns="0" bIns="0">
            <a:spAutoFit/>
          </a:bodyPr>
          <a:lstStyle>
            <a:defPPr>
              <a:defRPr kern="0"/>
            </a:defPPr>
            <a:lvl1pPr algn="l">
              <a:defRPr>
                <a:solidFill>
                  <a:srgbClr val="FFFFFF"/>
                </a:solidFill>
              </a:defRPr>
            </a:lvl1pPr>
          </a:lstStyle>
          <a:p>
            <a:pPr rtl="0">
              <a:defRPr/>
            </a:pPr>
            <a:fld id="{63DC4FEF-1AFF-4A5A-893C-17CC44F5677A}" type="datetime4">
              <a:rPr lang="en-GB" sz="1200" kern="1200" smtClean="0">
                <a:latin typeface="Calibri" panose="020F0502020204030204"/>
                <a:ea typeface="+mn-ea"/>
                <a:cs typeface="+mn-cs"/>
              </a:rPr>
              <a:pPr rtl="0">
                <a:defRPr/>
              </a:pPr>
              <a:t>13 October 2026</a:t>
            </a:fld>
            <a:r>
              <a:rPr lang="en-GB" sz="1200" kern="1200">
                <a:latin typeface="Calibri" panose="020F0502020204030204"/>
                <a:ea typeface="+mn-ea"/>
                <a:cs typeface="+mn-cs"/>
              </a:rPr>
              <a:t> </a:t>
            </a:r>
            <a:endParaRPr lang="en-GB" sz="1200" kern="1200" dirty="0">
              <a:latin typeface="Calibri" panose="020F0502020204030204"/>
              <a:ea typeface="+mn-ea"/>
              <a:cs typeface="+mn-cs"/>
            </a:endParaRPr>
          </a:p>
        </p:txBody>
      </p:sp>
      <p:sp>
        <p:nvSpPr>
          <p:cNvPr id="7" name="Slide Number Placeholder 2">
            <a:extLst>
              <a:ext uri="{FF2B5EF4-FFF2-40B4-BE49-F238E27FC236}">
                <a16:creationId xmlns:a16="http://schemas.microsoft.com/office/drawing/2014/main" id="{04A5D105-A169-4EB4-86DC-18AA97D7CBB8}"/>
              </a:ext>
            </a:extLst>
          </p:cNvPr>
          <p:cNvSpPr>
            <a:spLocks noGrp="1"/>
          </p:cNvSpPr>
          <p:nvPr>
            <p:ph type="sldNum" sz="quarter" idx="7"/>
          </p:nvPr>
        </p:nvSpPr>
        <p:spPr>
          <a:xfrm>
            <a:off x="9387840" y="6492593"/>
            <a:ext cx="2804160" cy="276999"/>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D1BC2D2E-69AC-4A9A-B577-17C4070B855C}" type="slidenum">
              <a:rPr kumimoji="0" lang="en-GB" sz="14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GB"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object 4">
            <a:extLst>
              <a:ext uri="{FF2B5EF4-FFF2-40B4-BE49-F238E27FC236}">
                <a16:creationId xmlns:a16="http://schemas.microsoft.com/office/drawing/2014/main" id="{17FC3E06-C965-76DC-1704-7D9E7579528B}"/>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0" name="object 5">
            <a:extLst>
              <a:ext uri="{FF2B5EF4-FFF2-40B4-BE49-F238E27FC236}">
                <a16:creationId xmlns:a16="http://schemas.microsoft.com/office/drawing/2014/main" id="{39E639AE-C314-287E-3BF2-56453C3AA40D}"/>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2013797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456198" y="167096"/>
            <a:ext cx="10515600" cy="716642"/>
          </a:xfrm>
        </p:spPr>
        <p:txBody>
          <a:bodyPr/>
          <a:lstStyle/>
          <a:p>
            <a:pPr>
              <a:defRPr>
                <a:solidFill>
                  <a:srgbClr val="F47728"/>
                </a:solidFill>
              </a:defRPr>
            </a:pPr>
            <a:r>
              <a:rPr lang="en-GB">
                <a:solidFill>
                  <a:srgbClr val="F47728"/>
                </a:solidFill>
              </a:rPr>
              <a:t>Bonfire and Firework Dangers</a:t>
            </a:r>
          </a:p>
        </p:txBody>
      </p:sp>
      <p:pic>
        <p:nvPicPr>
          <p:cNvPr id="1026" name="Picture 2" descr="Incidents attended Image">
            <a:extLst>
              <a:ext uri="{FF2B5EF4-FFF2-40B4-BE49-F238E27FC236}">
                <a16:creationId xmlns:a16="http://schemas.microsoft.com/office/drawing/2014/main" id="{97A3FAB3-098B-3E69-091E-7D678BB7514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44531" y="1114990"/>
            <a:ext cx="7102938" cy="5010108"/>
          </a:xfrm>
          <a:prstGeom prst="rect">
            <a:avLst/>
          </a:prstGeom>
          <a:noFill/>
          <a:extLst>
            <a:ext uri="{909E8E84-426E-40DD-AFC4-6F175D3DCCD1}">
              <a14:hiddenFill xmlns:a14="http://schemas.microsoft.com/office/drawing/2010/main">
                <a:solidFill>
                  <a:srgbClr val="FFFFFF"/>
                </a:solidFill>
              </a14:hiddenFill>
            </a:ext>
          </a:extLst>
        </p:spPr>
      </p:pic>
      <p:sp>
        <p:nvSpPr>
          <p:cNvPr id="13" name="Date Placeholder 1">
            <a:extLst>
              <a:ext uri="{FF2B5EF4-FFF2-40B4-BE49-F238E27FC236}">
                <a16:creationId xmlns:a16="http://schemas.microsoft.com/office/drawing/2014/main" id="{01478FB3-8822-300C-27FF-958FEE7650F3}"/>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14" name="Slide Number Placeholder 2">
            <a:extLst>
              <a:ext uri="{FF2B5EF4-FFF2-40B4-BE49-F238E27FC236}">
                <a16:creationId xmlns:a16="http://schemas.microsoft.com/office/drawing/2014/main" id="{627A3978-38B4-16AD-AC64-8853BC8B481C}"/>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4</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15" name="object 4">
            <a:extLst>
              <a:ext uri="{FF2B5EF4-FFF2-40B4-BE49-F238E27FC236}">
                <a16:creationId xmlns:a16="http://schemas.microsoft.com/office/drawing/2014/main" id="{FA41077C-1C29-4645-3308-8610A1276E88}"/>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6" name="object 5">
            <a:extLst>
              <a:ext uri="{FF2B5EF4-FFF2-40B4-BE49-F238E27FC236}">
                <a16:creationId xmlns:a16="http://schemas.microsoft.com/office/drawing/2014/main" id="{71ECF8A6-7248-EDB8-E88F-E6EB907E0ECA}"/>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3708429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456198" y="167096"/>
            <a:ext cx="10515600" cy="716642"/>
          </a:xfrm>
        </p:spPr>
        <p:txBody>
          <a:bodyPr/>
          <a:lstStyle/>
          <a:p>
            <a:pPr>
              <a:defRPr>
                <a:solidFill>
                  <a:srgbClr val="F47728"/>
                </a:solidFill>
              </a:defRPr>
            </a:pPr>
            <a:r>
              <a:rPr lang="en-GB" dirty="0">
                <a:solidFill>
                  <a:srgbClr val="F47728"/>
                </a:solidFill>
              </a:rPr>
              <a:t>Bonfire Dangers</a:t>
            </a:r>
          </a:p>
        </p:txBody>
      </p:sp>
      <p:sp>
        <p:nvSpPr>
          <p:cNvPr id="29" name="TextBox 28">
            <a:extLst>
              <a:ext uri="{FF2B5EF4-FFF2-40B4-BE49-F238E27FC236}">
                <a16:creationId xmlns:a16="http://schemas.microsoft.com/office/drawing/2014/main" id="{A0A44EFC-74C7-1AD4-2708-FB7B17DC9635}"/>
              </a:ext>
            </a:extLst>
          </p:cNvPr>
          <p:cNvSpPr txBox="1"/>
          <p:nvPr/>
        </p:nvSpPr>
        <p:spPr>
          <a:xfrm>
            <a:off x="145925" y="1025682"/>
            <a:ext cx="585288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00" cap="none" spc="0" normalizeH="0" baseline="0" noProof="0" dirty="0">
                <a:ln>
                  <a:noFill/>
                </a:ln>
                <a:solidFill>
                  <a:srgbClr val="002060"/>
                </a:solidFill>
                <a:effectLst/>
                <a:uLnTx/>
                <a:uFillTx/>
                <a:latin typeface="Century Gothic" panose="020B0502020202020204" pitchFamily="34" charset="0"/>
                <a:ea typeface="Calibri" panose="020F0502020204030204" pitchFamily="34" charset="0"/>
                <a:cs typeface="Times New Roman" panose="02020603050405020304" pitchFamily="18" charset="0"/>
              </a:rPr>
              <a:t>Why are </a:t>
            </a:r>
            <a:r>
              <a:rPr lang="en-GB" sz="2800" b="1" kern="1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bonfires so dangerous</a:t>
            </a:r>
            <a:r>
              <a:rPr kumimoji="0" lang="en-GB" sz="2800" b="1" i="0" u="none" strike="noStrike" kern="100" cap="none" spc="0" normalizeH="0" baseline="0" noProof="0" dirty="0">
                <a:ln>
                  <a:noFill/>
                </a:ln>
                <a:solidFill>
                  <a:srgbClr val="002060"/>
                </a:solidFill>
                <a:effectLst/>
                <a:uLnTx/>
                <a:uFillTx/>
                <a:latin typeface="Century Gothic" panose="020B0502020202020204" pitchFamily="34" charset="0"/>
                <a:ea typeface="Calibri" panose="020F0502020204030204" pitchFamily="34" charset="0"/>
                <a:cs typeface="Times New Roman" panose="02020603050405020304" pitchFamily="18" charset="0"/>
              </a:rPr>
              <a:t>? </a:t>
            </a:r>
            <a:endParaRPr kumimoji="0" lang="en-GB" sz="2000" b="1" i="1" u="none" strike="noStrike" kern="100" cap="none" spc="0" normalizeH="0" baseline="0" noProof="0" dirty="0">
              <a:ln>
                <a:noFill/>
              </a:ln>
              <a:solidFill>
                <a:srgbClr val="002060"/>
              </a:solidFill>
              <a:effectLst/>
              <a:uLnTx/>
              <a:uFillTx/>
              <a:latin typeface="Century Gothic" panose="020B0502020202020204" pitchFamily="34" charset="0"/>
              <a:ea typeface="Calibri" panose="020F0502020204030204" pitchFamily="34" charset="0"/>
              <a:cs typeface="Times New Roman" panose="02020603050405020304" pitchFamily="18" charset="0"/>
            </a:endParaRPr>
          </a:p>
        </p:txBody>
      </p:sp>
      <p:pic>
        <p:nvPicPr>
          <p:cNvPr id="30" name="Picture 29" descr="A group of people around a bonfire&#10;&#10;">
            <a:extLst>
              <a:ext uri="{FF2B5EF4-FFF2-40B4-BE49-F238E27FC236}">
                <a16:creationId xmlns:a16="http://schemas.microsoft.com/office/drawing/2014/main" id="{3F1F1D85-2538-8F67-64E7-3A01BD5FA6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23435" y="1654561"/>
            <a:ext cx="5150749" cy="3980696"/>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3" name="TextBox 32">
            <a:extLst>
              <a:ext uri="{FF2B5EF4-FFF2-40B4-BE49-F238E27FC236}">
                <a16:creationId xmlns:a16="http://schemas.microsoft.com/office/drawing/2014/main" id="{F54BE09C-6CDE-09A4-2453-86CEEC4180EE}"/>
              </a:ext>
            </a:extLst>
          </p:cNvPr>
          <p:cNvSpPr txBox="1"/>
          <p:nvPr/>
        </p:nvSpPr>
        <p:spPr>
          <a:xfrm>
            <a:off x="8768566" y="1753344"/>
            <a:ext cx="3151632" cy="954107"/>
          </a:xfrm>
          <a:prstGeom prst="rect">
            <a:avLst/>
          </a:prstGeom>
          <a:noFill/>
          <a:ln w="3175">
            <a:solidFill>
              <a:schemeClr val="tx1"/>
            </a:solidFill>
          </a:ln>
        </p:spPr>
        <p:txBody>
          <a:bodyPr wrap="square">
            <a:spAutoFit/>
          </a:bodyPr>
          <a:lstStyle/>
          <a:p>
            <a:r>
              <a:rPr lang="en-GB" sz="2800">
                <a:solidFill>
                  <a:srgbClr val="002060"/>
                </a:solidFill>
              </a:rPr>
              <a:t>Too close to a wooden fence.</a:t>
            </a:r>
          </a:p>
        </p:txBody>
      </p:sp>
      <p:cxnSp>
        <p:nvCxnSpPr>
          <p:cNvPr id="34" name="Straight Arrow Connector 33">
            <a:extLst>
              <a:ext uri="{FF2B5EF4-FFF2-40B4-BE49-F238E27FC236}">
                <a16:creationId xmlns:a16="http://schemas.microsoft.com/office/drawing/2014/main" id="{4C63FFC1-BF04-BD8C-DD66-F10D3739CF69}"/>
              </a:ext>
              <a:ext uri="{C183D7F6-B498-43B3-948B-1728B52AA6E4}">
                <adec:decorative xmlns:adec="http://schemas.microsoft.com/office/drawing/2017/decorative" val="1"/>
              </a:ext>
            </a:extLst>
          </p:cNvPr>
          <p:cNvCxnSpPr>
            <a:cxnSpLocks/>
          </p:cNvCxnSpPr>
          <p:nvPr/>
        </p:nvCxnSpPr>
        <p:spPr>
          <a:xfrm flipH="1">
            <a:off x="3304810" y="3354949"/>
            <a:ext cx="768549" cy="9417"/>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BAFDAC70-BA85-A8CD-49F3-5624528A1D5D}"/>
              </a:ext>
            </a:extLst>
          </p:cNvPr>
          <p:cNvSpPr txBox="1"/>
          <p:nvPr/>
        </p:nvSpPr>
        <p:spPr>
          <a:xfrm>
            <a:off x="185128" y="3019024"/>
            <a:ext cx="3119682" cy="671851"/>
          </a:xfrm>
          <a:prstGeom prst="rect">
            <a:avLst/>
          </a:prstGeom>
          <a:noFill/>
          <a:ln>
            <a:solidFill>
              <a:schemeClr val="tx1"/>
            </a:solidFill>
          </a:ln>
        </p:spPr>
        <p:txBody>
          <a:bodyPr wrap="square">
            <a:spAutoFit/>
          </a:bodyPr>
          <a:lstStyle/>
          <a:p>
            <a:pPr marR="0" lvl="0" defTabSz="914400" rtl="0" eaLnBrk="1" fontAlgn="auto" latinLnBrk="0" hangingPunct="1">
              <a:lnSpc>
                <a:spcPct val="150000"/>
              </a:lnSpc>
              <a:spcBef>
                <a:spcPts val="0"/>
              </a:spcBef>
              <a:spcAft>
                <a:spcPts val="0"/>
              </a:spcAft>
              <a:buClrTx/>
              <a:buSzTx/>
              <a:tabLst/>
              <a:defRPr/>
            </a:pPr>
            <a:r>
              <a:rPr kumimoji="0" lang="en-GB" sz="2800" b="0" i="0" u="none" strike="noStrike" kern="1200" cap="none" spc="0" normalizeH="0" baseline="0" noProof="0">
                <a:ln>
                  <a:noFill/>
                </a:ln>
                <a:solidFill>
                  <a:srgbClr val="002060"/>
                </a:solidFill>
                <a:effectLst/>
                <a:uLnTx/>
                <a:uFillTx/>
                <a:latin typeface="Calibri" panose="020F0502020204030204"/>
                <a:ea typeface="+mn-ea"/>
                <a:cs typeface="+mn-cs"/>
              </a:rPr>
              <a:t>People too close</a:t>
            </a:r>
          </a:p>
        </p:txBody>
      </p:sp>
      <p:sp>
        <p:nvSpPr>
          <p:cNvPr id="37" name="TextBox 36">
            <a:extLst>
              <a:ext uri="{FF2B5EF4-FFF2-40B4-BE49-F238E27FC236}">
                <a16:creationId xmlns:a16="http://schemas.microsoft.com/office/drawing/2014/main" id="{A6527B9D-E2C3-AD86-8203-6C6BDD6FB38A}"/>
              </a:ext>
            </a:extLst>
          </p:cNvPr>
          <p:cNvSpPr txBox="1"/>
          <p:nvPr/>
        </p:nvSpPr>
        <p:spPr>
          <a:xfrm>
            <a:off x="8768565" y="2991434"/>
            <a:ext cx="3151632" cy="954107"/>
          </a:xfrm>
          <a:prstGeom prst="rect">
            <a:avLst/>
          </a:prstGeom>
          <a:noFill/>
          <a:ln w="3175">
            <a:solidFill>
              <a:schemeClr val="tx1"/>
            </a:solidFill>
          </a:ln>
        </p:spPr>
        <p:txBody>
          <a:bodyPr wrap="square">
            <a:spAutoFit/>
          </a:bodyPr>
          <a:lstStyle/>
          <a:p>
            <a:pPr marR="0" lvl="0" algn="l" defTabSz="914400" rtl="0" eaLnBrk="1" fontAlgn="auto" latinLnBrk="0" hangingPunct="1">
              <a:spcBef>
                <a:spcPts val="0"/>
              </a:spcBef>
              <a:spcAft>
                <a:spcPts val="0"/>
              </a:spcAft>
              <a:buClrTx/>
              <a:buSzTx/>
              <a:tabLst/>
              <a:defRPr/>
            </a:pPr>
            <a:r>
              <a:rPr kumimoji="0" lang="en-GB" sz="2800" b="0" i="0" u="none" strike="noStrike" kern="1200" cap="none" spc="0" normalizeH="0" baseline="0" noProof="0">
                <a:ln>
                  <a:noFill/>
                </a:ln>
                <a:solidFill>
                  <a:srgbClr val="002060"/>
                </a:solidFill>
                <a:effectLst/>
                <a:uLnTx/>
                <a:uFillTx/>
                <a:latin typeface="Calibri" panose="020F0502020204030204"/>
                <a:ea typeface="+mn-ea"/>
                <a:cs typeface="+mn-cs"/>
              </a:rPr>
              <a:t>Rubbish spread out but close to the fire</a:t>
            </a:r>
          </a:p>
        </p:txBody>
      </p:sp>
      <p:sp>
        <p:nvSpPr>
          <p:cNvPr id="38" name="TextBox 37">
            <a:extLst>
              <a:ext uri="{FF2B5EF4-FFF2-40B4-BE49-F238E27FC236}">
                <a16:creationId xmlns:a16="http://schemas.microsoft.com/office/drawing/2014/main" id="{C8D3681A-99F6-0A74-D41C-628225510D67}"/>
              </a:ext>
            </a:extLst>
          </p:cNvPr>
          <p:cNvSpPr txBox="1"/>
          <p:nvPr/>
        </p:nvSpPr>
        <p:spPr>
          <a:xfrm>
            <a:off x="8768565" y="3856844"/>
            <a:ext cx="3151632" cy="954107"/>
          </a:xfrm>
          <a:prstGeom prst="rect">
            <a:avLst/>
          </a:prstGeom>
          <a:noFill/>
          <a:ln w="3175">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002060"/>
                </a:solidFill>
                <a:effectLst/>
                <a:uLnTx/>
                <a:uFillTx/>
                <a:latin typeface="Calibri" panose="020F0502020204030204"/>
                <a:ea typeface="+mn-ea"/>
                <a:cs typeface="+mn-cs"/>
              </a:rPr>
              <a:t>Any cans or bottles could explode</a:t>
            </a:r>
          </a:p>
        </p:txBody>
      </p:sp>
      <p:cxnSp>
        <p:nvCxnSpPr>
          <p:cNvPr id="39" name="Straight Arrow Connector 38">
            <a:extLst>
              <a:ext uri="{FF2B5EF4-FFF2-40B4-BE49-F238E27FC236}">
                <a16:creationId xmlns:a16="http://schemas.microsoft.com/office/drawing/2014/main" id="{0C166911-7E25-83F5-940F-757E1D6C5991}"/>
              </a:ext>
              <a:ext uri="{C183D7F6-B498-43B3-948B-1728B52AA6E4}">
                <adec:decorative xmlns:adec="http://schemas.microsoft.com/office/drawing/2017/decorative" val="1"/>
              </a:ext>
            </a:extLst>
          </p:cNvPr>
          <p:cNvCxnSpPr>
            <a:cxnSpLocks/>
            <a:endCxn id="40" idx="3"/>
          </p:cNvCxnSpPr>
          <p:nvPr/>
        </p:nvCxnSpPr>
        <p:spPr>
          <a:xfrm flipH="1" flipV="1">
            <a:off x="3304810" y="4427743"/>
            <a:ext cx="1537099" cy="49941"/>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FE9D8742-2DC9-289F-275E-8C389A96062C}"/>
              </a:ext>
            </a:extLst>
          </p:cNvPr>
          <p:cNvSpPr txBox="1"/>
          <p:nvPr/>
        </p:nvSpPr>
        <p:spPr>
          <a:xfrm>
            <a:off x="185128" y="3950689"/>
            <a:ext cx="3119682" cy="954107"/>
          </a:xfrm>
          <a:prstGeom prst="rect">
            <a:avLst/>
          </a:prstGeom>
          <a:noFill/>
          <a:ln w="3175">
            <a:solidFill>
              <a:schemeClr val="tx1"/>
            </a:solidFill>
          </a:ln>
        </p:spPr>
        <p:txBody>
          <a:bodyPr wrap="square">
            <a:spAutoFit/>
          </a:bodyPr>
          <a:lstStyle/>
          <a:p>
            <a:pPr marR="0" lvl="0" algn="l" defTabSz="914400" rtl="0" eaLnBrk="1" fontAlgn="auto" latinLnBrk="0" hangingPunct="1">
              <a:spcBef>
                <a:spcPts val="0"/>
              </a:spcBef>
              <a:spcAft>
                <a:spcPts val="0"/>
              </a:spcAft>
              <a:buClrTx/>
              <a:buSzTx/>
              <a:tabLst/>
              <a:defRPr/>
            </a:pPr>
            <a:r>
              <a:rPr kumimoji="0" lang="en-GB" sz="2800" b="0" i="0" u="none" strike="noStrike" kern="1200" cap="none" spc="0" normalizeH="0" baseline="0" noProof="0">
                <a:ln>
                  <a:noFill/>
                </a:ln>
                <a:solidFill>
                  <a:srgbClr val="002060"/>
                </a:solidFill>
                <a:effectLst/>
                <a:uLnTx/>
                <a:uFillTx/>
                <a:latin typeface="Calibri" panose="020F0502020204030204"/>
                <a:ea typeface="+mn-ea"/>
                <a:cs typeface="+mn-cs"/>
              </a:rPr>
              <a:t>Some have their backs to the fire</a:t>
            </a:r>
          </a:p>
        </p:txBody>
      </p:sp>
      <p:sp>
        <p:nvSpPr>
          <p:cNvPr id="41" name="TextBox 40">
            <a:extLst>
              <a:ext uri="{FF2B5EF4-FFF2-40B4-BE49-F238E27FC236}">
                <a16:creationId xmlns:a16="http://schemas.microsoft.com/office/drawing/2014/main" id="{BF5BE53E-B57D-06EF-62A6-E96D45CBA291}"/>
              </a:ext>
            </a:extLst>
          </p:cNvPr>
          <p:cNvSpPr txBox="1"/>
          <p:nvPr/>
        </p:nvSpPr>
        <p:spPr>
          <a:xfrm>
            <a:off x="185128" y="1748653"/>
            <a:ext cx="3119682" cy="954107"/>
          </a:xfrm>
          <a:prstGeom prst="rect">
            <a:avLst/>
          </a:prstGeom>
          <a:noFill/>
          <a:ln w="3175">
            <a:solidFill>
              <a:schemeClr val="tx1"/>
            </a:solidFill>
          </a:ln>
        </p:spPr>
        <p:txBody>
          <a:bodyPr wrap="square">
            <a:spAutoFit/>
          </a:bodyPr>
          <a:lstStyle/>
          <a:p>
            <a:pPr marR="0" lvl="0" algn="l" defTabSz="914400" rtl="0" eaLnBrk="1" fontAlgn="auto" latinLnBrk="0" hangingPunct="1">
              <a:spcBef>
                <a:spcPts val="0"/>
              </a:spcBef>
              <a:spcAft>
                <a:spcPts val="0"/>
              </a:spcAft>
              <a:buClrTx/>
              <a:buSzTx/>
              <a:tabLst/>
              <a:defRPr/>
            </a:pPr>
            <a:r>
              <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rPr>
              <a:t>Bonfire alight on grass</a:t>
            </a:r>
          </a:p>
        </p:txBody>
      </p:sp>
      <p:cxnSp>
        <p:nvCxnSpPr>
          <p:cNvPr id="42" name="Straight Arrow Connector 41">
            <a:extLst>
              <a:ext uri="{FF2B5EF4-FFF2-40B4-BE49-F238E27FC236}">
                <a16:creationId xmlns:a16="http://schemas.microsoft.com/office/drawing/2014/main" id="{9E0A3A30-2D58-E6BC-3CFC-BC3F5C1A8363}"/>
              </a:ext>
              <a:ext uri="{C183D7F6-B498-43B3-948B-1728B52AA6E4}">
                <adec:decorative xmlns:adec="http://schemas.microsoft.com/office/drawing/2017/decorative" val="1"/>
              </a:ext>
            </a:extLst>
          </p:cNvPr>
          <p:cNvCxnSpPr>
            <a:cxnSpLocks/>
            <a:endCxn id="41" idx="3"/>
          </p:cNvCxnSpPr>
          <p:nvPr/>
        </p:nvCxnSpPr>
        <p:spPr>
          <a:xfrm flipH="1" flipV="1">
            <a:off x="3304810" y="2225707"/>
            <a:ext cx="1924736" cy="1929534"/>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8AF49E31-34E6-6B39-2FB3-14A082B916F1}"/>
              </a:ext>
            </a:extLst>
          </p:cNvPr>
          <p:cNvSpPr txBox="1"/>
          <p:nvPr/>
        </p:nvSpPr>
        <p:spPr>
          <a:xfrm>
            <a:off x="613352" y="5645509"/>
            <a:ext cx="10965296" cy="523220"/>
          </a:xfrm>
          <a:prstGeom prst="rect">
            <a:avLst/>
          </a:prstGeom>
          <a:noFill/>
          <a:ln w="3175">
            <a:solidFill>
              <a:schemeClr val="tx1"/>
            </a:solidFill>
          </a:ln>
        </p:spPr>
        <p:txBody>
          <a:bodyPr wrap="square">
            <a:spAutoFit/>
          </a:bodyPr>
          <a:lstStyle/>
          <a:p>
            <a:pPr marR="0" lvl="0" algn="l" defTabSz="914400" rtl="0" eaLnBrk="1" fontAlgn="auto" latinLnBrk="0" hangingPunct="1">
              <a:spcBef>
                <a:spcPts val="0"/>
              </a:spcBef>
              <a:spcAft>
                <a:spcPts val="0"/>
              </a:spcAft>
              <a:buClrTx/>
              <a:buSzTx/>
              <a:tabLst/>
              <a:defRPr/>
            </a:pPr>
            <a:r>
              <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rPr>
              <a:t>Could have been animals hid or hibernating in the bonfire before it was lit</a:t>
            </a:r>
          </a:p>
        </p:txBody>
      </p:sp>
      <p:cxnSp>
        <p:nvCxnSpPr>
          <p:cNvPr id="44" name="Straight Arrow Connector 43">
            <a:extLst>
              <a:ext uri="{FF2B5EF4-FFF2-40B4-BE49-F238E27FC236}">
                <a16:creationId xmlns:a16="http://schemas.microsoft.com/office/drawing/2014/main" id="{F3270BD4-32C6-6A07-9D74-98CD02D5B744}"/>
              </a:ext>
              <a:ext uri="{C183D7F6-B498-43B3-948B-1728B52AA6E4}">
                <adec:decorative xmlns:adec="http://schemas.microsoft.com/office/drawing/2017/decorative" val="1"/>
              </a:ext>
            </a:extLst>
          </p:cNvPr>
          <p:cNvCxnSpPr>
            <a:cxnSpLocks/>
            <a:endCxn id="43" idx="0"/>
          </p:cNvCxnSpPr>
          <p:nvPr/>
        </p:nvCxnSpPr>
        <p:spPr>
          <a:xfrm flipH="1">
            <a:off x="6096000" y="4018198"/>
            <a:ext cx="7511" cy="1627311"/>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7AF88B34-AA88-5365-DDC7-612A0550BA40}"/>
              </a:ext>
              <a:ext uri="{C183D7F6-B498-43B3-948B-1728B52AA6E4}">
                <adec:decorative xmlns:adec="http://schemas.microsoft.com/office/drawing/2017/decorative" val="1"/>
              </a:ext>
            </a:extLst>
          </p:cNvPr>
          <p:cNvCxnSpPr/>
          <p:nvPr/>
        </p:nvCxnSpPr>
        <p:spPr>
          <a:xfrm flipV="1">
            <a:off x="8000251" y="2509015"/>
            <a:ext cx="833063" cy="54453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ACF06199-D956-4554-F840-16DBB28BE1B5}"/>
              </a:ext>
              <a:ext uri="{C183D7F6-B498-43B3-948B-1728B52AA6E4}">
                <adec:decorative xmlns:adec="http://schemas.microsoft.com/office/drawing/2017/decorative" val="1"/>
              </a:ext>
            </a:extLst>
          </p:cNvPr>
          <p:cNvCxnSpPr>
            <a:cxnSpLocks/>
            <a:endCxn id="37" idx="1"/>
          </p:cNvCxnSpPr>
          <p:nvPr/>
        </p:nvCxnSpPr>
        <p:spPr>
          <a:xfrm flipV="1">
            <a:off x="7459038" y="3468488"/>
            <a:ext cx="1309527" cy="497752"/>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5" name="Date Placeholder 1">
            <a:extLst>
              <a:ext uri="{FF2B5EF4-FFF2-40B4-BE49-F238E27FC236}">
                <a16:creationId xmlns:a16="http://schemas.microsoft.com/office/drawing/2014/main" id="{DC021A5D-7D16-933D-B3A8-29F6E9D5D6F5}"/>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6" name="Slide Number Placeholder 2">
            <a:extLst>
              <a:ext uri="{FF2B5EF4-FFF2-40B4-BE49-F238E27FC236}">
                <a16:creationId xmlns:a16="http://schemas.microsoft.com/office/drawing/2014/main" id="{C871E84A-8416-CFF9-458A-5660F4CB25EB}"/>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5</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7" name="object 4">
            <a:extLst>
              <a:ext uri="{FF2B5EF4-FFF2-40B4-BE49-F238E27FC236}">
                <a16:creationId xmlns:a16="http://schemas.microsoft.com/office/drawing/2014/main" id="{E6C628B7-862C-648C-5E15-25C80657A131}"/>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8" name="object 5">
            <a:extLst>
              <a:ext uri="{FF2B5EF4-FFF2-40B4-BE49-F238E27FC236}">
                <a16:creationId xmlns:a16="http://schemas.microsoft.com/office/drawing/2014/main" id="{71CC064C-9E30-A89C-A805-971D5EF47B3C}"/>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1907082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456198" y="167096"/>
            <a:ext cx="10515600" cy="716642"/>
          </a:xfrm>
        </p:spPr>
        <p:txBody>
          <a:bodyPr/>
          <a:lstStyle/>
          <a:p>
            <a:pPr>
              <a:defRPr>
                <a:solidFill>
                  <a:srgbClr val="F47728"/>
                </a:solidFill>
              </a:defRPr>
            </a:pPr>
            <a:r>
              <a:rPr lang="en-GB">
                <a:solidFill>
                  <a:srgbClr val="F47728"/>
                </a:solidFill>
              </a:rPr>
              <a:t>Check for Dangers Before Lighting</a:t>
            </a:r>
          </a:p>
        </p:txBody>
      </p:sp>
      <p:sp>
        <p:nvSpPr>
          <p:cNvPr id="76" name="TextBox 75"/>
          <p:cNvSpPr txBox="1"/>
          <p:nvPr/>
        </p:nvSpPr>
        <p:spPr>
          <a:xfrm>
            <a:off x="566928" y="1115568"/>
            <a:ext cx="2011680" cy="1234440"/>
          </a:xfrm>
          <a:prstGeom prst="rect">
            <a:avLst/>
          </a:prstGeom>
          <a:noFill/>
        </p:spPr>
        <p:txBody>
          <a:bodyPr wrap="square" lIns="0" tIns="0" rIns="0" bIns="0" anchor="t">
            <a:spAutoFit/>
          </a:bodyPr>
          <a:lstStyle/>
          <a:p>
            <a:pPr algn="l">
              <a:lnSpc>
                <a:spcPct val="100000"/>
              </a:lnSpc>
              <a:spcBef>
                <a:spcPts val="0"/>
              </a:spcBef>
              <a:spcAft>
                <a:spcPts val="0"/>
              </a:spcAft>
            </a:pPr>
            <a:r>
              <a:rPr sz="10200" b="1" dirty="0">
                <a:solidFill>
                  <a:srgbClr val="C00000"/>
                </a:solidFill>
                <a:latin typeface="Century Gothic"/>
              </a:rPr>
              <a:t>4</a:t>
            </a:r>
          </a:p>
        </p:txBody>
      </p:sp>
      <p:sp>
        <p:nvSpPr>
          <p:cNvPr id="77" name="TextBox 76"/>
          <p:cNvSpPr txBox="1"/>
          <p:nvPr/>
        </p:nvSpPr>
        <p:spPr>
          <a:xfrm>
            <a:off x="603504" y="2286000"/>
            <a:ext cx="2103120" cy="1538883"/>
          </a:xfrm>
          <a:prstGeom prst="rect">
            <a:avLst/>
          </a:prstGeom>
          <a:noFill/>
        </p:spPr>
        <p:txBody>
          <a:bodyPr wrap="square" lIns="0" tIns="0" rIns="0" bIns="0" anchor="t">
            <a:spAutoFit/>
          </a:bodyPr>
          <a:lstStyle/>
          <a:p>
            <a:pPr algn="l">
              <a:lnSpc>
                <a:spcPct val="100000"/>
              </a:lnSpc>
              <a:spcBef>
                <a:spcPts val="0"/>
              </a:spcBef>
              <a:spcAft>
                <a:spcPts val="0"/>
              </a:spcAft>
            </a:pPr>
            <a:r>
              <a:rPr lang="en-GB" sz="2500" b="1" dirty="0">
                <a:solidFill>
                  <a:srgbClr val="002060"/>
                </a:solidFill>
                <a:latin typeface="Century Gothic"/>
              </a:rPr>
              <a:t>things </a:t>
            </a:r>
            <a:r>
              <a:rPr sz="2500" b="1" dirty="0">
                <a:solidFill>
                  <a:srgbClr val="002060"/>
                </a:solidFill>
                <a:latin typeface="Century Gothic"/>
              </a:rPr>
              <a:t>to </a:t>
            </a:r>
            <a:r>
              <a:rPr lang="en-GB" sz="2500" b="1" dirty="0">
                <a:solidFill>
                  <a:srgbClr val="002060"/>
                </a:solidFill>
                <a:latin typeface="Century Gothic"/>
              </a:rPr>
              <a:t>check</a:t>
            </a:r>
            <a:r>
              <a:rPr sz="2500" b="1" dirty="0">
                <a:solidFill>
                  <a:srgbClr val="002060"/>
                </a:solidFill>
                <a:latin typeface="Century Gothic"/>
              </a:rPr>
              <a:t>
before lighting</a:t>
            </a:r>
          </a:p>
        </p:txBody>
      </p:sp>
      <p:sp>
        <p:nvSpPr>
          <p:cNvPr id="78" name="TextBox 77"/>
          <p:cNvSpPr txBox="1"/>
          <p:nvPr/>
        </p:nvSpPr>
        <p:spPr>
          <a:xfrm>
            <a:off x="206867" y="4050791"/>
            <a:ext cx="2536331" cy="1846659"/>
          </a:xfrm>
          <a:prstGeom prst="rect">
            <a:avLst/>
          </a:prstGeom>
          <a:noFill/>
        </p:spPr>
        <p:txBody>
          <a:bodyPr wrap="square" lIns="0" tIns="0" rIns="0" bIns="0" anchor="t">
            <a:spAutoFit/>
          </a:bodyPr>
          <a:lstStyle/>
          <a:p>
            <a:pPr algn="l">
              <a:lnSpc>
                <a:spcPct val="100000"/>
              </a:lnSpc>
              <a:spcBef>
                <a:spcPts val="0"/>
              </a:spcBef>
              <a:spcAft>
                <a:spcPts val="0"/>
              </a:spcAft>
            </a:pPr>
            <a:r>
              <a:rPr lang="en-GB" sz="2400" b="0" dirty="0">
                <a:solidFill>
                  <a:srgbClr val="2A3E6B"/>
                </a:solidFill>
                <a:latin typeface="Century Gothic"/>
              </a:rPr>
              <a:t>A grown-up must be responsible for checking and lighting the bonfire.</a:t>
            </a:r>
          </a:p>
        </p:txBody>
      </p:sp>
      <p:sp>
        <p:nvSpPr>
          <p:cNvPr id="79" name="Rectangle 78">
            <a:extLst>
              <a:ext uri="{C183D7F6-B498-43B3-948B-1728B52AA6E4}">
                <adec:decorative xmlns:adec="http://schemas.microsoft.com/office/drawing/2017/decorative" val="1"/>
              </a:ext>
            </a:extLst>
          </p:cNvPr>
          <p:cNvSpPr/>
          <p:nvPr/>
        </p:nvSpPr>
        <p:spPr>
          <a:xfrm>
            <a:off x="2851099" y="1289304"/>
            <a:ext cx="16459" cy="4315968"/>
          </a:xfrm>
          <a:prstGeom prst="rect">
            <a:avLst/>
          </a:prstGeom>
          <a:solidFill>
            <a:srgbClr val="C7D0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TextBox 79"/>
          <p:cNvSpPr txBox="1"/>
          <p:nvPr/>
        </p:nvSpPr>
        <p:spPr>
          <a:xfrm>
            <a:off x="3182112" y="1159002"/>
            <a:ext cx="530352" cy="461665"/>
          </a:xfrm>
          <a:prstGeom prst="rect">
            <a:avLst/>
          </a:prstGeom>
          <a:noFill/>
        </p:spPr>
        <p:txBody>
          <a:bodyPr wrap="square" lIns="0" tIns="0" rIns="0" bIns="0" anchor="t">
            <a:spAutoFit/>
          </a:bodyPr>
          <a:lstStyle/>
          <a:p>
            <a:pPr algn="l">
              <a:lnSpc>
                <a:spcPct val="100000"/>
              </a:lnSpc>
              <a:spcBef>
                <a:spcPts val="0"/>
              </a:spcBef>
              <a:spcAft>
                <a:spcPts val="0"/>
              </a:spcAft>
            </a:pPr>
            <a:r>
              <a:rPr sz="3000" b="1" dirty="0">
                <a:solidFill>
                  <a:srgbClr val="C00000"/>
                </a:solidFill>
                <a:latin typeface="Century Gothic"/>
              </a:rPr>
              <a:t>01</a:t>
            </a:r>
          </a:p>
        </p:txBody>
      </p:sp>
      <p:sp>
        <p:nvSpPr>
          <p:cNvPr id="81" name="TextBox 80"/>
          <p:cNvSpPr txBox="1"/>
          <p:nvPr/>
        </p:nvSpPr>
        <p:spPr>
          <a:xfrm>
            <a:off x="3803904" y="1161288"/>
            <a:ext cx="1920240" cy="369332"/>
          </a:xfrm>
          <a:prstGeom prst="rect">
            <a:avLst/>
          </a:prstGeom>
          <a:noFill/>
        </p:spPr>
        <p:txBody>
          <a:bodyPr wrap="square" lIns="0" tIns="0" rIns="0" bIns="0" anchor="t">
            <a:spAutoFit/>
          </a:bodyPr>
          <a:lstStyle/>
          <a:p>
            <a:pPr algn="l">
              <a:lnSpc>
                <a:spcPct val="100000"/>
              </a:lnSpc>
              <a:spcBef>
                <a:spcPts val="0"/>
              </a:spcBef>
              <a:spcAft>
                <a:spcPts val="0"/>
              </a:spcAft>
            </a:pPr>
            <a:r>
              <a:rPr sz="2400" b="1" dirty="0">
                <a:solidFill>
                  <a:srgbClr val="002060"/>
                </a:solidFill>
                <a:latin typeface="Century Gothic"/>
              </a:rPr>
              <a:t>LOCATION</a:t>
            </a:r>
          </a:p>
        </p:txBody>
      </p:sp>
      <p:sp>
        <p:nvSpPr>
          <p:cNvPr id="82" name="TextBox 81"/>
          <p:cNvSpPr txBox="1"/>
          <p:nvPr/>
        </p:nvSpPr>
        <p:spPr>
          <a:xfrm>
            <a:off x="3803904" y="1527048"/>
            <a:ext cx="7909560" cy="738664"/>
          </a:xfrm>
          <a:prstGeom prst="rect">
            <a:avLst/>
          </a:prstGeom>
          <a:noFill/>
        </p:spPr>
        <p:txBody>
          <a:bodyPr wrap="square" lIns="0" tIns="0" rIns="0" bIns="0" anchor="t">
            <a:spAutoFit/>
          </a:bodyPr>
          <a:lstStyle/>
          <a:p>
            <a:pPr algn="l">
              <a:lnSpc>
                <a:spcPct val="100000"/>
              </a:lnSpc>
              <a:spcBef>
                <a:spcPts val="0"/>
              </a:spcBef>
              <a:spcAft>
                <a:spcPts val="0"/>
              </a:spcAft>
            </a:pPr>
            <a:r>
              <a:rPr lang="en-GB" sz="2400" b="0" dirty="0">
                <a:solidFill>
                  <a:srgbClr val="2A3E6B"/>
                </a:solidFill>
                <a:latin typeface="Century Gothic"/>
              </a:rPr>
              <a:t>Is the bonfire </a:t>
            </a:r>
            <a:r>
              <a:rPr sz="2400" b="0" dirty="0">
                <a:solidFill>
                  <a:srgbClr val="2A3E6B"/>
                </a:solidFill>
                <a:latin typeface="Century Gothic"/>
              </a:rPr>
              <a:t>on grass</a:t>
            </a:r>
            <a:r>
              <a:rPr lang="en-GB" sz="2400" b="0" dirty="0">
                <a:solidFill>
                  <a:srgbClr val="2A3E6B"/>
                </a:solidFill>
                <a:latin typeface="Century Gothic"/>
              </a:rPr>
              <a:t> or </a:t>
            </a:r>
            <a:r>
              <a:rPr sz="2400" b="0" dirty="0">
                <a:solidFill>
                  <a:srgbClr val="2A3E6B"/>
                </a:solidFill>
                <a:latin typeface="Century Gothic"/>
              </a:rPr>
              <a:t>too close to a wooden fence</a:t>
            </a:r>
            <a:r>
              <a:rPr lang="en-GB" sz="2400" b="0" dirty="0">
                <a:solidFill>
                  <a:srgbClr val="2A3E6B"/>
                </a:solidFill>
                <a:latin typeface="Century Gothic"/>
              </a:rPr>
              <a:t>?</a:t>
            </a:r>
            <a:endParaRPr sz="2400" b="0" dirty="0">
              <a:solidFill>
                <a:srgbClr val="2A3E6B"/>
              </a:solidFill>
              <a:latin typeface="Century Gothic"/>
            </a:endParaRPr>
          </a:p>
        </p:txBody>
      </p:sp>
      <p:sp>
        <p:nvSpPr>
          <p:cNvPr id="83" name="Rectangle 82">
            <a:extLst>
              <a:ext uri="{C183D7F6-B498-43B3-948B-1728B52AA6E4}">
                <adec:decorative xmlns:adec="http://schemas.microsoft.com/office/drawing/2017/decorative" val="1"/>
              </a:ext>
            </a:extLst>
          </p:cNvPr>
          <p:cNvSpPr/>
          <p:nvPr/>
        </p:nvSpPr>
        <p:spPr>
          <a:xfrm>
            <a:off x="3182112" y="2370783"/>
            <a:ext cx="7909560" cy="16459"/>
          </a:xfrm>
          <a:prstGeom prst="rect">
            <a:avLst/>
          </a:prstGeom>
          <a:solidFill>
            <a:srgbClr val="C7D0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TextBox 83"/>
          <p:cNvSpPr txBox="1"/>
          <p:nvPr/>
        </p:nvSpPr>
        <p:spPr>
          <a:xfrm>
            <a:off x="3182112" y="2442033"/>
            <a:ext cx="530352" cy="461665"/>
          </a:xfrm>
          <a:prstGeom prst="rect">
            <a:avLst/>
          </a:prstGeom>
          <a:noFill/>
        </p:spPr>
        <p:txBody>
          <a:bodyPr wrap="square" lIns="0" tIns="0" rIns="0" bIns="0" anchor="t">
            <a:spAutoFit/>
          </a:bodyPr>
          <a:lstStyle/>
          <a:p>
            <a:pPr algn="l">
              <a:lnSpc>
                <a:spcPct val="100000"/>
              </a:lnSpc>
              <a:spcBef>
                <a:spcPts val="0"/>
              </a:spcBef>
              <a:spcAft>
                <a:spcPts val="0"/>
              </a:spcAft>
            </a:pPr>
            <a:r>
              <a:rPr sz="3000" b="1" dirty="0">
                <a:solidFill>
                  <a:srgbClr val="C00000"/>
                </a:solidFill>
                <a:latin typeface="Century Gothic"/>
              </a:rPr>
              <a:t>02</a:t>
            </a:r>
          </a:p>
        </p:txBody>
      </p:sp>
      <p:sp>
        <p:nvSpPr>
          <p:cNvPr id="85" name="TextBox 84"/>
          <p:cNvSpPr txBox="1"/>
          <p:nvPr/>
        </p:nvSpPr>
        <p:spPr>
          <a:xfrm>
            <a:off x="3803904" y="2615769"/>
            <a:ext cx="1920240" cy="369332"/>
          </a:xfrm>
          <a:prstGeom prst="rect">
            <a:avLst/>
          </a:prstGeom>
          <a:noFill/>
        </p:spPr>
        <p:txBody>
          <a:bodyPr wrap="square" lIns="0" tIns="0" rIns="0" bIns="0" anchor="t">
            <a:spAutoFit/>
          </a:bodyPr>
          <a:lstStyle/>
          <a:p>
            <a:pPr algn="l">
              <a:lnSpc>
                <a:spcPct val="100000"/>
              </a:lnSpc>
              <a:spcBef>
                <a:spcPts val="0"/>
              </a:spcBef>
              <a:spcAft>
                <a:spcPts val="0"/>
              </a:spcAft>
            </a:pPr>
            <a:r>
              <a:rPr sz="2400" b="1">
                <a:solidFill>
                  <a:srgbClr val="002060"/>
                </a:solidFill>
                <a:latin typeface="Century Gothic"/>
              </a:rPr>
              <a:t>PEOPLE</a:t>
            </a:r>
          </a:p>
        </p:txBody>
      </p:sp>
      <p:sp>
        <p:nvSpPr>
          <p:cNvPr id="86" name="TextBox 85"/>
          <p:cNvSpPr txBox="1"/>
          <p:nvPr/>
        </p:nvSpPr>
        <p:spPr>
          <a:xfrm>
            <a:off x="3803904" y="2981529"/>
            <a:ext cx="7909560" cy="369332"/>
          </a:xfrm>
          <a:prstGeom prst="rect">
            <a:avLst/>
          </a:prstGeom>
          <a:noFill/>
        </p:spPr>
        <p:txBody>
          <a:bodyPr wrap="square" lIns="0" tIns="0" rIns="0" bIns="0" anchor="t">
            <a:spAutoFit/>
          </a:bodyPr>
          <a:lstStyle/>
          <a:p>
            <a:pPr algn="l">
              <a:lnSpc>
                <a:spcPct val="100000"/>
              </a:lnSpc>
              <a:spcBef>
                <a:spcPts val="0"/>
              </a:spcBef>
              <a:spcAft>
                <a:spcPts val="0"/>
              </a:spcAft>
            </a:pPr>
            <a:r>
              <a:rPr lang="en-GB" sz="2400" b="0" dirty="0">
                <a:solidFill>
                  <a:srgbClr val="2A3E6B"/>
                </a:solidFill>
                <a:latin typeface="Century Gothic"/>
              </a:rPr>
              <a:t>Are people too close or facing away from the fire?</a:t>
            </a:r>
          </a:p>
        </p:txBody>
      </p:sp>
      <p:sp>
        <p:nvSpPr>
          <p:cNvPr id="87" name="Rectangle 86">
            <a:extLst>
              <a:ext uri="{C183D7F6-B498-43B3-948B-1728B52AA6E4}">
                <adec:decorative xmlns:adec="http://schemas.microsoft.com/office/drawing/2017/decorative" val="1"/>
              </a:ext>
            </a:extLst>
          </p:cNvPr>
          <p:cNvSpPr/>
          <p:nvPr/>
        </p:nvSpPr>
        <p:spPr>
          <a:xfrm>
            <a:off x="3182112" y="3480889"/>
            <a:ext cx="7909560" cy="16459"/>
          </a:xfrm>
          <a:prstGeom prst="rect">
            <a:avLst/>
          </a:prstGeom>
          <a:solidFill>
            <a:srgbClr val="C7D0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TextBox 87"/>
          <p:cNvSpPr txBox="1"/>
          <p:nvPr/>
        </p:nvSpPr>
        <p:spPr>
          <a:xfrm>
            <a:off x="3182112" y="3663769"/>
            <a:ext cx="530352" cy="461665"/>
          </a:xfrm>
          <a:prstGeom prst="rect">
            <a:avLst/>
          </a:prstGeom>
          <a:noFill/>
        </p:spPr>
        <p:txBody>
          <a:bodyPr wrap="square" lIns="0" tIns="0" rIns="0" bIns="0" anchor="t">
            <a:spAutoFit/>
          </a:bodyPr>
          <a:lstStyle/>
          <a:p>
            <a:pPr algn="l">
              <a:lnSpc>
                <a:spcPct val="100000"/>
              </a:lnSpc>
              <a:spcBef>
                <a:spcPts val="0"/>
              </a:spcBef>
              <a:spcAft>
                <a:spcPts val="0"/>
              </a:spcAft>
            </a:pPr>
            <a:r>
              <a:rPr sz="3000" b="1" dirty="0">
                <a:solidFill>
                  <a:srgbClr val="C00000"/>
                </a:solidFill>
                <a:latin typeface="Century Gothic"/>
              </a:rPr>
              <a:t>03</a:t>
            </a:r>
          </a:p>
        </p:txBody>
      </p:sp>
      <p:sp>
        <p:nvSpPr>
          <p:cNvPr id="89" name="TextBox 88"/>
          <p:cNvSpPr txBox="1"/>
          <p:nvPr/>
        </p:nvSpPr>
        <p:spPr>
          <a:xfrm>
            <a:off x="3803904" y="3654625"/>
            <a:ext cx="1920240" cy="369332"/>
          </a:xfrm>
          <a:prstGeom prst="rect">
            <a:avLst/>
          </a:prstGeom>
          <a:noFill/>
        </p:spPr>
        <p:txBody>
          <a:bodyPr wrap="square" lIns="0" tIns="0" rIns="0" bIns="0" anchor="t">
            <a:spAutoFit/>
          </a:bodyPr>
          <a:lstStyle/>
          <a:p>
            <a:pPr algn="l">
              <a:lnSpc>
                <a:spcPct val="100000"/>
              </a:lnSpc>
              <a:spcBef>
                <a:spcPts val="0"/>
              </a:spcBef>
              <a:spcAft>
                <a:spcPts val="0"/>
              </a:spcAft>
            </a:pPr>
            <a:r>
              <a:rPr sz="2400" b="1" dirty="0">
                <a:solidFill>
                  <a:srgbClr val="002060"/>
                </a:solidFill>
                <a:latin typeface="Century Gothic"/>
              </a:rPr>
              <a:t>DEBRIS</a:t>
            </a:r>
          </a:p>
        </p:txBody>
      </p:sp>
      <p:sp>
        <p:nvSpPr>
          <p:cNvPr id="90" name="TextBox 89"/>
          <p:cNvSpPr txBox="1"/>
          <p:nvPr/>
        </p:nvSpPr>
        <p:spPr>
          <a:xfrm>
            <a:off x="3803904" y="4020385"/>
            <a:ext cx="7909560" cy="369332"/>
          </a:xfrm>
          <a:prstGeom prst="rect">
            <a:avLst/>
          </a:prstGeom>
          <a:noFill/>
        </p:spPr>
        <p:txBody>
          <a:bodyPr wrap="square" lIns="0" tIns="0" rIns="0" bIns="0" anchor="t">
            <a:spAutoFit/>
          </a:bodyPr>
          <a:lstStyle/>
          <a:p>
            <a:pPr algn="l">
              <a:lnSpc>
                <a:spcPct val="100000"/>
              </a:lnSpc>
              <a:spcBef>
                <a:spcPts val="0"/>
              </a:spcBef>
              <a:spcAft>
                <a:spcPts val="0"/>
              </a:spcAft>
            </a:pPr>
            <a:r>
              <a:rPr lang="en-GB" sz="2400" b="0" dirty="0">
                <a:solidFill>
                  <a:srgbClr val="2A3E6B"/>
                </a:solidFill>
                <a:latin typeface="Century Gothic"/>
              </a:rPr>
              <a:t>Is loose </a:t>
            </a:r>
            <a:r>
              <a:rPr sz="2400" b="0" dirty="0">
                <a:solidFill>
                  <a:srgbClr val="2A3E6B"/>
                </a:solidFill>
                <a:latin typeface="Century Gothic"/>
              </a:rPr>
              <a:t>rubbish </a:t>
            </a:r>
            <a:r>
              <a:rPr lang="en-GB" sz="2400" b="0" dirty="0">
                <a:solidFill>
                  <a:srgbClr val="2A3E6B"/>
                </a:solidFill>
                <a:latin typeface="Century Gothic"/>
              </a:rPr>
              <a:t>nearby? Remove any </a:t>
            </a:r>
            <a:r>
              <a:rPr sz="2400" b="0" dirty="0">
                <a:solidFill>
                  <a:srgbClr val="2A3E6B"/>
                </a:solidFill>
                <a:latin typeface="Century Gothic"/>
              </a:rPr>
              <a:t>cans or bottles.</a:t>
            </a:r>
          </a:p>
        </p:txBody>
      </p:sp>
      <p:sp>
        <p:nvSpPr>
          <p:cNvPr id="91" name="Rectangle 90">
            <a:extLst>
              <a:ext uri="{C183D7F6-B498-43B3-948B-1728B52AA6E4}">
                <adec:decorative xmlns:adec="http://schemas.microsoft.com/office/drawing/2017/decorative" val="1"/>
              </a:ext>
            </a:extLst>
          </p:cNvPr>
          <p:cNvSpPr/>
          <p:nvPr/>
        </p:nvSpPr>
        <p:spPr>
          <a:xfrm>
            <a:off x="3182112" y="4538740"/>
            <a:ext cx="7909560" cy="16459"/>
          </a:xfrm>
          <a:prstGeom prst="rect">
            <a:avLst/>
          </a:prstGeom>
          <a:solidFill>
            <a:srgbClr val="C7D0D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TextBox 91"/>
          <p:cNvSpPr txBox="1"/>
          <p:nvPr/>
        </p:nvSpPr>
        <p:spPr>
          <a:xfrm>
            <a:off x="3182112" y="4797625"/>
            <a:ext cx="530352" cy="461665"/>
          </a:xfrm>
          <a:prstGeom prst="rect">
            <a:avLst/>
          </a:prstGeom>
          <a:noFill/>
        </p:spPr>
        <p:txBody>
          <a:bodyPr wrap="square" lIns="0" tIns="0" rIns="0" bIns="0" anchor="t">
            <a:spAutoFit/>
          </a:bodyPr>
          <a:lstStyle/>
          <a:p>
            <a:pPr algn="l">
              <a:lnSpc>
                <a:spcPct val="100000"/>
              </a:lnSpc>
              <a:spcBef>
                <a:spcPts val="0"/>
              </a:spcBef>
              <a:spcAft>
                <a:spcPts val="0"/>
              </a:spcAft>
            </a:pPr>
            <a:r>
              <a:rPr sz="3000" b="1" dirty="0">
                <a:solidFill>
                  <a:srgbClr val="C00000"/>
                </a:solidFill>
                <a:latin typeface="Century Gothic"/>
              </a:rPr>
              <a:t>04</a:t>
            </a:r>
          </a:p>
        </p:txBody>
      </p:sp>
      <p:sp>
        <p:nvSpPr>
          <p:cNvPr id="93" name="TextBox 92"/>
          <p:cNvSpPr txBox="1"/>
          <p:nvPr/>
        </p:nvSpPr>
        <p:spPr>
          <a:xfrm>
            <a:off x="3803904" y="4788481"/>
            <a:ext cx="1920240" cy="369332"/>
          </a:xfrm>
          <a:prstGeom prst="rect">
            <a:avLst/>
          </a:prstGeom>
          <a:noFill/>
        </p:spPr>
        <p:txBody>
          <a:bodyPr wrap="square" lIns="0" tIns="0" rIns="0" bIns="0" anchor="t">
            <a:spAutoFit/>
          </a:bodyPr>
          <a:lstStyle/>
          <a:p>
            <a:pPr algn="l">
              <a:lnSpc>
                <a:spcPct val="100000"/>
              </a:lnSpc>
              <a:spcBef>
                <a:spcPts val="0"/>
              </a:spcBef>
              <a:spcAft>
                <a:spcPts val="0"/>
              </a:spcAft>
            </a:pPr>
            <a:r>
              <a:rPr sz="2400" b="1">
                <a:solidFill>
                  <a:srgbClr val="002060"/>
                </a:solidFill>
                <a:latin typeface="Century Gothic"/>
              </a:rPr>
              <a:t>WILDLIFE</a:t>
            </a:r>
          </a:p>
        </p:txBody>
      </p:sp>
      <p:sp>
        <p:nvSpPr>
          <p:cNvPr id="94" name="TextBox 93"/>
          <p:cNvSpPr txBox="1"/>
          <p:nvPr/>
        </p:nvSpPr>
        <p:spPr>
          <a:xfrm>
            <a:off x="3803904" y="5154241"/>
            <a:ext cx="7909560" cy="738664"/>
          </a:xfrm>
          <a:prstGeom prst="rect">
            <a:avLst/>
          </a:prstGeom>
          <a:noFill/>
        </p:spPr>
        <p:txBody>
          <a:bodyPr wrap="square" lIns="0" tIns="0" rIns="0" bIns="0" anchor="t">
            <a:spAutoFit/>
          </a:bodyPr>
          <a:lstStyle/>
          <a:p>
            <a:pPr algn="l">
              <a:lnSpc>
                <a:spcPct val="100000"/>
              </a:lnSpc>
              <a:spcBef>
                <a:spcPts val="0"/>
              </a:spcBef>
              <a:spcAft>
                <a:spcPts val="0"/>
              </a:spcAft>
            </a:pPr>
            <a:r>
              <a:rPr lang="en-GB" sz="2400" b="0" dirty="0">
                <a:solidFill>
                  <a:srgbClr val="2A3E6B"/>
                </a:solidFill>
                <a:latin typeface="Century Gothic"/>
              </a:rPr>
              <a:t>Check inside: could animals </a:t>
            </a:r>
            <a:r>
              <a:rPr sz="2400" b="0" dirty="0">
                <a:solidFill>
                  <a:srgbClr val="2A3E6B"/>
                </a:solidFill>
                <a:latin typeface="Century Gothic"/>
              </a:rPr>
              <a:t>be hiding or hibernating </a:t>
            </a:r>
            <a:r>
              <a:rPr lang="en-GB" sz="2400" b="0" dirty="0">
                <a:solidFill>
                  <a:srgbClr val="2A3E6B"/>
                </a:solidFill>
                <a:latin typeface="Century Gothic"/>
              </a:rPr>
              <a:t>in the pile?</a:t>
            </a:r>
            <a:endParaRPr sz="2400" b="0" dirty="0">
              <a:solidFill>
                <a:srgbClr val="2A3E6B"/>
              </a:solidFill>
              <a:latin typeface="Century Gothic"/>
            </a:endParaRPr>
          </a:p>
        </p:txBody>
      </p:sp>
      <p:sp>
        <p:nvSpPr>
          <p:cNvPr id="5" name="Date Placeholder 1">
            <a:extLst>
              <a:ext uri="{FF2B5EF4-FFF2-40B4-BE49-F238E27FC236}">
                <a16:creationId xmlns:a16="http://schemas.microsoft.com/office/drawing/2014/main" id="{1E822156-D769-0152-F248-610DEF9BF956}"/>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6" name="Slide Number Placeholder 2">
            <a:extLst>
              <a:ext uri="{FF2B5EF4-FFF2-40B4-BE49-F238E27FC236}">
                <a16:creationId xmlns:a16="http://schemas.microsoft.com/office/drawing/2014/main" id="{DE9AC692-A482-197E-9BE3-89206819D7E9}"/>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6</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7" name="object 4">
            <a:extLst>
              <a:ext uri="{FF2B5EF4-FFF2-40B4-BE49-F238E27FC236}">
                <a16:creationId xmlns:a16="http://schemas.microsoft.com/office/drawing/2014/main" id="{1BDEA63C-C7B9-4DEC-64E4-20525219E262}"/>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8" name="object 5">
            <a:extLst>
              <a:ext uri="{FF2B5EF4-FFF2-40B4-BE49-F238E27FC236}">
                <a16:creationId xmlns:a16="http://schemas.microsoft.com/office/drawing/2014/main" id="{379F219D-2B5D-0E46-F1CC-B37F11E46AE2}"/>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3439603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a:extLst>
            <a:ext uri="{FF2B5EF4-FFF2-40B4-BE49-F238E27FC236}">
              <a16:creationId xmlns:a16="http://schemas.microsoft.com/office/drawing/2014/main" id="{50F53B39-666F-DC1A-8F9E-5611E4E4EA29}"/>
            </a:ext>
          </a:extLst>
        </p:cNvPr>
        <p:cNvGrpSpPr/>
        <p:nvPr/>
      </p:nvGrpSpPr>
      <p:grpSpPr>
        <a:xfrm>
          <a:off x="0" y="0"/>
          <a:ext cx="0" cy="0"/>
          <a:chOff x="0" y="0"/>
          <a:chExt cx="0" cy="0"/>
        </a:xfrm>
      </p:grpSpPr>
      <p:sp>
        <p:nvSpPr>
          <p:cNvPr id="10" name="Title 6">
            <a:extLst>
              <a:ext uri="{FF2B5EF4-FFF2-40B4-BE49-F238E27FC236}">
                <a16:creationId xmlns:a16="http://schemas.microsoft.com/office/drawing/2014/main" id="{4C2D45E8-B517-E363-F6AD-FE8BC110510B}"/>
              </a:ext>
            </a:extLst>
          </p:cNvPr>
          <p:cNvSpPr>
            <a:spLocks noGrp="1"/>
          </p:cNvSpPr>
          <p:nvPr>
            <p:ph type="title"/>
          </p:nvPr>
        </p:nvSpPr>
        <p:spPr>
          <a:xfrm>
            <a:off x="456198" y="167096"/>
            <a:ext cx="10515600" cy="716642"/>
          </a:xfrm>
        </p:spPr>
        <p:txBody>
          <a:bodyPr/>
          <a:lstStyle/>
          <a:p>
            <a:pPr>
              <a:defRPr>
                <a:solidFill>
                  <a:srgbClr val="F47728"/>
                </a:solidFill>
              </a:defRPr>
            </a:pPr>
            <a:r>
              <a:rPr lang="en-GB" dirty="0">
                <a:solidFill>
                  <a:srgbClr val="F47728"/>
                </a:solidFill>
              </a:rPr>
              <a:t>Bonfire Dangers</a:t>
            </a:r>
          </a:p>
        </p:txBody>
      </p:sp>
      <p:sp>
        <p:nvSpPr>
          <p:cNvPr id="9" name="TextBox 8">
            <a:extLst>
              <a:ext uri="{FF2B5EF4-FFF2-40B4-BE49-F238E27FC236}">
                <a16:creationId xmlns:a16="http://schemas.microsoft.com/office/drawing/2014/main" id="{61F8E1F6-EECA-E9ED-0E15-F8117BEC76DF}"/>
              </a:ext>
            </a:extLst>
          </p:cNvPr>
          <p:cNvSpPr txBox="1"/>
          <p:nvPr/>
        </p:nvSpPr>
        <p:spPr>
          <a:xfrm>
            <a:off x="1020656" y="1043731"/>
            <a:ext cx="3144431" cy="47705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WARNING: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You’re about to see a short video of </a:t>
            </a:r>
            <a:r>
              <a:rPr lang="en-GB" sz="2800" dirty="0">
                <a:solidFill>
                  <a:srgbClr val="C00000"/>
                </a:solidFill>
                <a:latin typeface="Arial" panose="020B0604020202020204" pitchFamily="34" charset="0"/>
                <a:cs typeface="Arial" panose="020B0604020202020204" pitchFamily="34" charset="0"/>
              </a:rPr>
              <a:t>a bonfire</a:t>
            </a:r>
            <a:r>
              <a:rPr kumimoji="0" lang="en-GB" sz="2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exploding. Please look away and cover your ears if you do not wish to watch/hear.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8" name="Picture 7" descr="Exploding Bonfire Picture">
            <a:hlinkClick r:id="rId3"/>
            <a:extLst>
              <a:ext uri="{FF2B5EF4-FFF2-40B4-BE49-F238E27FC236}">
                <a16:creationId xmlns:a16="http://schemas.microsoft.com/office/drawing/2014/main" id="{FCB38766-9977-6023-C958-A9032AD861C5}"/>
              </a:ext>
            </a:extLst>
          </p:cNvPr>
          <p:cNvPicPr>
            <a:picLocks noChangeAspect="1"/>
          </p:cNvPicPr>
          <p:nvPr/>
        </p:nvPicPr>
        <p:blipFill>
          <a:blip r:embed="rId4" cstate="screen">
            <a:extLst>
              <a:ext uri="{28A0092B-C50C-407E-A947-70E740481C1C}">
                <a14:useLocalDpi xmlns:a14="http://schemas.microsoft.com/office/drawing/2010/main"/>
              </a:ext>
            </a:extLst>
          </a:blip>
          <a:srcRect l="4995"/>
          <a:stretch>
            <a:fillRect/>
          </a:stretch>
        </p:blipFill>
        <p:spPr>
          <a:xfrm>
            <a:off x="5848184" y="1534550"/>
            <a:ext cx="2941399" cy="34390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a:extLst>
              <a:ext uri="{FF2B5EF4-FFF2-40B4-BE49-F238E27FC236}">
                <a16:creationId xmlns:a16="http://schemas.microsoft.com/office/drawing/2014/main" id="{1FFD0D06-AE78-A894-C817-8F9446C491C2}"/>
              </a:ext>
            </a:extLst>
          </p:cNvPr>
          <p:cNvSpPr txBox="1"/>
          <p:nvPr/>
        </p:nvSpPr>
        <p:spPr>
          <a:xfrm>
            <a:off x="4270883" y="4962346"/>
            <a:ext cx="6096000" cy="523220"/>
          </a:xfrm>
          <a:prstGeom prst="rect">
            <a:avLst/>
          </a:prstGeom>
          <a:noFill/>
        </p:spPr>
        <p:txBody>
          <a:bodyPr wrap="square">
            <a:spAutoFit/>
          </a:bodyPr>
          <a:lstStyle/>
          <a:p>
            <a:pPr algn="ctr"/>
            <a:r>
              <a:rPr lang="en-GB" sz="2800" dirty="0">
                <a:solidFill>
                  <a:srgbClr val="2A3E6B"/>
                </a:solidFill>
                <a:latin typeface="Calibri" panose="020F0502020204030204"/>
              </a:rPr>
              <a:t>Click on the image to play the video</a:t>
            </a:r>
          </a:p>
        </p:txBody>
      </p:sp>
      <p:sp>
        <p:nvSpPr>
          <p:cNvPr id="2" name="Date Placeholder 1">
            <a:extLst>
              <a:ext uri="{FF2B5EF4-FFF2-40B4-BE49-F238E27FC236}">
                <a16:creationId xmlns:a16="http://schemas.microsoft.com/office/drawing/2014/main" id="{ED240166-CBC4-5B64-6079-A66A12781DFB}"/>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3B967DF8-0876-62FE-4412-ED8A1FA920B7}"/>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7</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4" name="object 4">
            <a:extLst>
              <a:ext uri="{FF2B5EF4-FFF2-40B4-BE49-F238E27FC236}">
                <a16:creationId xmlns:a16="http://schemas.microsoft.com/office/drawing/2014/main" id="{BD8EDFA2-D564-58C3-56D8-B76BF903F292}"/>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7" name="object 5">
            <a:extLst>
              <a:ext uri="{FF2B5EF4-FFF2-40B4-BE49-F238E27FC236}">
                <a16:creationId xmlns:a16="http://schemas.microsoft.com/office/drawing/2014/main" id="{1D372FF0-C6F6-2227-1FA1-84C825F369B1}"/>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3643857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456198" y="136525"/>
            <a:ext cx="10515600" cy="716642"/>
          </a:xfrm>
        </p:spPr>
        <p:txBody>
          <a:bodyPr/>
          <a:lstStyle/>
          <a:p>
            <a:pPr>
              <a:defRPr>
                <a:solidFill>
                  <a:srgbClr val="F47728"/>
                </a:solidFill>
              </a:defRPr>
            </a:pPr>
            <a:r>
              <a:rPr lang="en-GB">
                <a:solidFill>
                  <a:srgbClr val="F47728"/>
                </a:solidFill>
              </a:rPr>
              <a:t>Firework Dangers</a:t>
            </a:r>
          </a:p>
        </p:txBody>
      </p:sp>
      <p:sp>
        <p:nvSpPr>
          <p:cNvPr id="11" name="TextBox 10">
            <a:extLst>
              <a:ext uri="{FF2B5EF4-FFF2-40B4-BE49-F238E27FC236}">
                <a16:creationId xmlns:a16="http://schemas.microsoft.com/office/drawing/2014/main" id="{E1A10CAF-B0C5-DA22-FDC9-EB37A05A83DB}"/>
              </a:ext>
            </a:extLst>
          </p:cNvPr>
          <p:cNvSpPr txBox="1"/>
          <p:nvPr/>
        </p:nvSpPr>
        <p:spPr>
          <a:xfrm>
            <a:off x="5065553" y="1694105"/>
            <a:ext cx="698129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C00000"/>
                </a:solidFill>
                <a:effectLst/>
                <a:uLnTx/>
                <a:uFillTx/>
                <a:latin typeface="Calibri" panose="020F0502020204030204"/>
                <a:ea typeface="+mn-ea"/>
                <a:cs typeface="+mn-cs"/>
              </a:rPr>
              <a:t>Fireworks are essentially EXPLOSIVES!</a:t>
            </a:r>
          </a:p>
        </p:txBody>
      </p:sp>
      <p:sp>
        <p:nvSpPr>
          <p:cNvPr id="12" name="TextBox 11">
            <a:extLst>
              <a:ext uri="{FF2B5EF4-FFF2-40B4-BE49-F238E27FC236}">
                <a16:creationId xmlns:a16="http://schemas.microsoft.com/office/drawing/2014/main" id="{70AE995D-E8DD-FCE2-7DE0-CCD07A248BBB}"/>
              </a:ext>
            </a:extLst>
          </p:cNvPr>
          <p:cNvSpPr txBox="1"/>
          <p:nvPr/>
        </p:nvSpPr>
        <p:spPr>
          <a:xfrm>
            <a:off x="6478003" y="5104407"/>
            <a:ext cx="356911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C00000"/>
                </a:solidFill>
                <a:effectLst/>
                <a:uLnTx/>
                <a:uFillTx/>
                <a:latin typeface="Calibri" panose="020F0502020204030204"/>
                <a:ea typeface="+mn-ea"/>
                <a:cs typeface="+mn-cs"/>
              </a:rPr>
              <a:t>They are </a:t>
            </a:r>
            <a:r>
              <a:rPr kumimoji="0" lang="en-GB" sz="3600" b="0" i="0" u="sng" strike="noStrike" kern="1200" cap="none" spc="0" normalizeH="0" baseline="0" noProof="0" dirty="0">
                <a:ln>
                  <a:noFill/>
                </a:ln>
                <a:solidFill>
                  <a:srgbClr val="C00000"/>
                </a:solidFill>
                <a:effectLst/>
                <a:uLnTx/>
                <a:uFillTx/>
                <a:latin typeface="Calibri" panose="020F0502020204030204"/>
                <a:ea typeface="+mn-ea"/>
                <a:cs typeface="+mn-cs"/>
              </a:rPr>
              <a:t>not</a:t>
            </a:r>
            <a:r>
              <a:rPr kumimoji="0" lang="en-GB" sz="3600" b="0" i="0" u="none" strike="noStrike" kern="1200" cap="none" spc="0" normalizeH="0" baseline="0" noProof="0" dirty="0">
                <a:ln>
                  <a:noFill/>
                </a:ln>
                <a:solidFill>
                  <a:srgbClr val="C00000"/>
                </a:solidFill>
                <a:effectLst/>
                <a:uLnTx/>
                <a:uFillTx/>
                <a:latin typeface="Calibri" panose="020F0502020204030204"/>
                <a:ea typeface="+mn-ea"/>
                <a:cs typeface="+mn-cs"/>
              </a:rPr>
              <a:t> toys!</a:t>
            </a:r>
          </a:p>
        </p:txBody>
      </p:sp>
      <p:sp>
        <p:nvSpPr>
          <p:cNvPr id="6" name="TextBox 5">
            <a:extLst>
              <a:ext uri="{FF2B5EF4-FFF2-40B4-BE49-F238E27FC236}">
                <a16:creationId xmlns:a16="http://schemas.microsoft.com/office/drawing/2014/main" id="{72FE7FB0-A4D6-984A-F074-813F813660E8}"/>
              </a:ext>
            </a:extLst>
          </p:cNvPr>
          <p:cNvSpPr txBox="1"/>
          <p:nvPr/>
        </p:nvSpPr>
        <p:spPr>
          <a:xfrm>
            <a:off x="5091988" y="2414371"/>
            <a:ext cx="7100012" cy="255454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FF0000"/>
                </a:solidFill>
                <a:effectLst/>
                <a:uLnTx/>
                <a:uFillTx/>
                <a:latin typeface="Calibri" panose="020F0502020204030204"/>
                <a:ea typeface="+mn-ea"/>
                <a:cs typeface="+mn-cs"/>
              </a:rPr>
              <a:t>Loss of fingers/hands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FF0000"/>
                </a:solidFill>
                <a:effectLst/>
                <a:uLnTx/>
                <a:uFillTx/>
                <a:latin typeface="Calibri" panose="020F0502020204030204"/>
                <a:ea typeface="+mn-ea"/>
                <a:cs typeface="+mn-cs"/>
              </a:rPr>
              <a:t>Leaving you permanently scarred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FF0000"/>
                </a:solidFill>
                <a:effectLst/>
                <a:uLnTx/>
                <a:uFillTx/>
                <a:latin typeface="Calibri" panose="020F0502020204030204"/>
                <a:ea typeface="+mn-ea"/>
                <a:cs typeface="+mn-cs"/>
              </a:rPr>
              <a:t>Needing skin graft surgery for the rest of your life due to burns, possibly on your face and/or body</a:t>
            </a:r>
          </a:p>
        </p:txBody>
      </p:sp>
      <p:sp>
        <p:nvSpPr>
          <p:cNvPr id="7" name="TextBox 6">
            <a:extLst>
              <a:ext uri="{FF2B5EF4-FFF2-40B4-BE49-F238E27FC236}">
                <a16:creationId xmlns:a16="http://schemas.microsoft.com/office/drawing/2014/main" id="{D98EB9D6-D31C-C452-EB3C-06FE9B2A4874}"/>
              </a:ext>
            </a:extLst>
          </p:cNvPr>
          <p:cNvSpPr txBox="1"/>
          <p:nvPr/>
        </p:nvSpPr>
        <p:spPr>
          <a:xfrm>
            <a:off x="335948" y="1017351"/>
            <a:ext cx="5910592" cy="523220"/>
          </a:xfrm>
          <a:prstGeom prst="rect">
            <a:avLst/>
          </a:prstGeom>
          <a:noFill/>
        </p:spPr>
        <p:txBody>
          <a:bodyPr wrap="none" rtlCol="0">
            <a:spAutoFit/>
          </a:bodyPr>
          <a:lstStyle/>
          <a:p>
            <a:r>
              <a:rPr lang="en-GB" sz="2800" b="1" kern="1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rPr>
              <a:t>Why are fireworks so dangerous?</a:t>
            </a:r>
          </a:p>
        </p:txBody>
      </p:sp>
      <p:pic>
        <p:nvPicPr>
          <p:cNvPr id="13" name="Picture 12" descr="Fireworks Image">
            <a:extLst>
              <a:ext uri="{FF2B5EF4-FFF2-40B4-BE49-F238E27FC236}">
                <a16:creationId xmlns:a16="http://schemas.microsoft.com/office/drawing/2014/main" id="{6AD4EFC4-A99A-97E1-D5F8-E69FD57478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782" y="1652909"/>
            <a:ext cx="3207276" cy="42763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Date Placeholder 1">
            <a:extLst>
              <a:ext uri="{FF2B5EF4-FFF2-40B4-BE49-F238E27FC236}">
                <a16:creationId xmlns:a16="http://schemas.microsoft.com/office/drawing/2014/main" id="{0752785A-65A7-00F7-61F5-44084E89FFED}"/>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9" name="Slide Number Placeholder 2">
            <a:extLst>
              <a:ext uri="{FF2B5EF4-FFF2-40B4-BE49-F238E27FC236}">
                <a16:creationId xmlns:a16="http://schemas.microsoft.com/office/drawing/2014/main" id="{741A65AF-7505-61CC-E118-60471D9E5592}"/>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8</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10" name="object 4">
            <a:extLst>
              <a:ext uri="{FF2B5EF4-FFF2-40B4-BE49-F238E27FC236}">
                <a16:creationId xmlns:a16="http://schemas.microsoft.com/office/drawing/2014/main" id="{825CD6E2-128F-7520-9996-13A674DA2BC3}"/>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4" name="object 5">
            <a:extLst>
              <a:ext uri="{FF2B5EF4-FFF2-40B4-BE49-F238E27FC236}">
                <a16:creationId xmlns:a16="http://schemas.microsoft.com/office/drawing/2014/main" id="{3D2A556F-80C5-E6AA-9F7E-E6BAF6DC7B41}"/>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686348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D80A8A4-5D4F-6F8C-03D1-E8AB01076DA5}"/>
              </a:ext>
            </a:extLst>
          </p:cNvPr>
          <p:cNvSpPr>
            <a:spLocks noGrp="1"/>
          </p:cNvSpPr>
          <p:nvPr>
            <p:ph type="title"/>
          </p:nvPr>
        </p:nvSpPr>
        <p:spPr>
          <a:xfrm>
            <a:off x="456198" y="136525"/>
            <a:ext cx="10515600" cy="716642"/>
          </a:xfrm>
        </p:spPr>
        <p:txBody>
          <a:bodyPr/>
          <a:lstStyle/>
          <a:p>
            <a:pPr>
              <a:defRPr>
                <a:solidFill>
                  <a:srgbClr val="F47728"/>
                </a:solidFill>
              </a:defRPr>
            </a:pPr>
            <a:r>
              <a:rPr lang="en-GB">
                <a:solidFill>
                  <a:srgbClr val="F47728"/>
                </a:solidFill>
              </a:rPr>
              <a:t>Firework Dangers</a:t>
            </a:r>
          </a:p>
        </p:txBody>
      </p:sp>
      <p:sp>
        <p:nvSpPr>
          <p:cNvPr id="9" name="TextBox 8">
            <a:extLst>
              <a:ext uri="{FF2B5EF4-FFF2-40B4-BE49-F238E27FC236}">
                <a16:creationId xmlns:a16="http://schemas.microsoft.com/office/drawing/2014/main" id="{93A39306-1A3F-1D24-E827-1F15719F667D}"/>
              </a:ext>
            </a:extLst>
          </p:cNvPr>
          <p:cNvSpPr txBox="1"/>
          <p:nvPr/>
        </p:nvSpPr>
        <p:spPr>
          <a:xfrm>
            <a:off x="2952463" y="1635056"/>
            <a:ext cx="6591874"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C00000"/>
                </a:solidFill>
                <a:effectLst/>
                <a:uLnTx/>
                <a:uFillTx/>
                <a:latin typeface="Calibri" panose="020F0502020204030204"/>
                <a:ea typeface="+mn-ea"/>
                <a:cs typeface="+mn-cs"/>
              </a:rPr>
              <a:t>Messing around with fireworks can result in somebody’s death.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C00000"/>
                </a:solidFill>
                <a:effectLst/>
                <a:uLnTx/>
                <a:uFillTx/>
                <a:latin typeface="Calibri" panose="020F0502020204030204"/>
                <a:ea typeface="+mn-ea"/>
                <a:cs typeface="+mn-cs"/>
              </a:rPr>
              <a:t>It could be </a:t>
            </a:r>
            <a:r>
              <a:rPr kumimoji="0" lang="en-GB" sz="4000" b="1" i="0" u="none" strike="noStrike" kern="1200" cap="none" spc="0" normalizeH="0" baseline="0" noProof="0" dirty="0">
                <a:ln>
                  <a:noFill/>
                </a:ln>
                <a:solidFill>
                  <a:srgbClr val="C00000"/>
                </a:solidFill>
                <a:effectLst/>
                <a:uLnTx/>
                <a:uFillTx/>
                <a:latin typeface="Calibri" panose="020F0502020204030204"/>
                <a:ea typeface="+mn-ea"/>
                <a:cs typeface="+mn-cs"/>
              </a:rPr>
              <a:t>YOU!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2A3E6B"/>
              </a:solidFill>
              <a:effectLst/>
              <a:uLnTx/>
              <a:uFillTx/>
              <a:latin typeface="Calibri" panose="020F0502020204030204"/>
              <a:ea typeface="+mn-ea"/>
              <a:cs typeface="+mn-cs"/>
            </a:endParaRPr>
          </a:p>
        </p:txBody>
      </p:sp>
      <p:sp>
        <p:nvSpPr>
          <p:cNvPr id="11" name="AutoShape 6" descr="Generated from prompt">
            <a:extLst>
              <a:ext uri="{FF2B5EF4-FFF2-40B4-BE49-F238E27FC236}">
                <a16:creationId xmlns:a16="http://schemas.microsoft.com/office/drawing/2014/main" id="{62179C8C-D5BB-BE40-CC33-9FF6735EE53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AutoShape 8" descr="Generated from prompt">
            <a:extLst>
              <a:ext uri="{FF2B5EF4-FFF2-40B4-BE49-F238E27FC236}">
                <a16:creationId xmlns:a16="http://schemas.microsoft.com/office/drawing/2014/main" id="{BD320B78-4E0C-6BDB-DC48-A5E85141A57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AutoShape 10" descr="Generated from prompt">
            <a:extLst>
              <a:ext uri="{FF2B5EF4-FFF2-40B4-BE49-F238E27FC236}">
                <a16:creationId xmlns:a16="http://schemas.microsoft.com/office/drawing/2014/main" id="{45AD5843-C218-AC01-E229-31D953673E40}"/>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D4207B8-08E0-6DEB-08DA-6DCDB3F479E2}"/>
              </a:ext>
            </a:extLst>
          </p:cNvPr>
          <p:cNvSpPr txBox="1"/>
          <p:nvPr/>
        </p:nvSpPr>
        <p:spPr>
          <a:xfrm>
            <a:off x="1948815" y="4106128"/>
            <a:ext cx="8903970" cy="1815882"/>
          </a:xfrm>
          <a:prstGeom prst="rect">
            <a:avLst/>
          </a:prstGeom>
          <a:noFill/>
        </p:spPr>
        <p:txBody>
          <a:bodyPr wrap="square" rtlCol="0">
            <a:spAutoFit/>
          </a:bodyPr>
          <a:lstStyle/>
          <a:p>
            <a:pPr algn="ctr"/>
            <a:r>
              <a:rPr lang="en-GB" sz="2800" dirty="0">
                <a:solidFill>
                  <a:srgbClr val="002060"/>
                </a:solidFill>
                <a:latin typeface="Calibri" panose="020F0502020204030204"/>
              </a:rPr>
              <a:t>Stay safe—always attend an organised bonfire and firework display with a grown-up. </a:t>
            </a:r>
          </a:p>
          <a:p>
            <a:pPr algn="ctr"/>
            <a:endParaRPr lang="en-GB" sz="2800" dirty="0">
              <a:solidFill>
                <a:srgbClr val="002060"/>
              </a:solidFill>
              <a:latin typeface="Calibri" panose="020F0502020204030204"/>
            </a:endParaRPr>
          </a:p>
          <a:p>
            <a:pPr algn="ctr"/>
            <a:r>
              <a:rPr lang="en-GB" sz="2800" dirty="0">
                <a:solidFill>
                  <a:srgbClr val="002060"/>
                </a:solidFill>
                <a:latin typeface="Calibri" panose="020F0502020204030204"/>
              </a:rPr>
              <a:t>Never play with fireworks.</a:t>
            </a:r>
          </a:p>
        </p:txBody>
      </p:sp>
      <p:sp>
        <p:nvSpPr>
          <p:cNvPr id="2" name="Date Placeholder 1">
            <a:extLst>
              <a:ext uri="{FF2B5EF4-FFF2-40B4-BE49-F238E27FC236}">
                <a16:creationId xmlns:a16="http://schemas.microsoft.com/office/drawing/2014/main" id="{6FF4A2A4-E19D-702C-2772-08B182D85110}"/>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dirty="0">
                <a:solidFill>
                  <a:srgbClr val="FFFFFF"/>
                </a:solidFill>
                <a:latin typeface="Calibri" panose="020F0502020204030204"/>
                <a:ea typeface="+mn-ea"/>
                <a:cs typeface="+mn-cs"/>
              </a:rPr>
              <a:t> </a:t>
            </a:r>
          </a:p>
        </p:txBody>
      </p:sp>
      <p:sp>
        <p:nvSpPr>
          <p:cNvPr id="3" name="Slide Number Placeholder 2">
            <a:extLst>
              <a:ext uri="{FF2B5EF4-FFF2-40B4-BE49-F238E27FC236}">
                <a16:creationId xmlns:a16="http://schemas.microsoft.com/office/drawing/2014/main" id="{775062A5-F6A1-CDA6-E461-739A0D038825}"/>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9</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8" name="object 4">
            <a:extLst>
              <a:ext uri="{FF2B5EF4-FFF2-40B4-BE49-F238E27FC236}">
                <a16:creationId xmlns:a16="http://schemas.microsoft.com/office/drawing/2014/main" id="{40E053C0-5F40-31D0-86D0-B6D2FBCBC044}"/>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0" name="object 5">
            <a:extLst>
              <a:ext uri="{FF2B5EF4-FFF2-40B4-BE49-F238E27FC236}">
                <a16:creationId xmlns:a16="http://schemas.microsoft.com/office/drawing/2014/main" id="{D9EC188B-361E-19F8-1CDB-5B9D4D8A0F84}"/>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2276442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a:extLst>
            <a:ext uri="{FF2B5EF4-FFF2-40B4-BE49-F238E27FC236}">
              <a16:creationId xmlns:a16="http://schemas.microsoft.com/office/drawing/2014/main" id="{7A551097-4BAA-9BA6-31A8-3F3E3B67778B}"/>
            </a:ext>
          </a:extLst>
        </p:cNvPr>
        <p:cNvGrpSpPr/>
        <p:nvPr/>
      </p:nvGrpSpPr>
      <p:grpSpPr>
        <a:xfrm>
          <a:off x="0" y="0"/>
          <a:ext cx="0" cy="0"/>
          <a:chOff x="0" y="0"/>
          <a:chExt cx="0" cy="0"/>
        </a:xfrm>
      </p:grpSpPr>
      <p:sp>
        <p:nvSpPr>
          <p:cNvPr id="4" name="Title 6">
            <a:extLst>
              <a:ext uri="{FF2B5EF4-FFF2-40B4-BE49-F238E27FC236}">
                <a16:creationId xmlns:a16="http://schemas.microsoft.com/office/drawing/2014/main" id="{14E4A845-A2B4-0B88-160B-8CAA7ACDC260}"/>
              </a:ext>
            </a:extLst>
          </p:cNvPr>
          <p:cNvSpPr>
            <a:spLocks noGrp="1"/>
          </p:cNvSpPr>
          <p:nvPr>
            <p:ph type="title"/>
          </p:nvPr>
        </p:nvSpPr>
        <p:spPr>
          <a:xfrm>
            <a:off x="456198" y="136525"/>
            <a:ext cx="10515600" cy="716642"/>
          </a:xfrm>
        </p:spPr>
        <p:txBody>
          <a:bodyPr/>
          <a:lstStyle/>
          <a:p>
            <a:pPr>
              <a:defRPr>
                <a:solidFill>
                  <a:srgbClr val="F47728"/>
                </a:solidFill>
              </a:defRPr>
            </a:pPr>
            <a:r>
              <a:rPr lang="en-GB">
                <a:solidFill>
                  <a:srgbClr val="F47728"/>
                </a:solidFill>
              </a:rPr>
              <a:t>Firework Dangers</a:t>
            </a:r>
          </a:p>
        </p:txBody>
      </p:sp>
      <p:sp>
        <p:nvSpPr>
          <p:cNvPr id="6" name="TextBox 5">
            <a:extLst>
              <a:ext uri="{FF2B5EF4-FFF2-40B4-BE49-F238E27FC236}">
                <a16:creationId xmlns:a16="http://schemas.microsoft.com/office/drawing/2014/main" id="{0E95F445-CBC4-BDEA-835C-3FD91A83D722}"/>
              </a:ext>
            </a:extLst>
          </p:cNvPr>
          <p:cNvSpPr txBox="1"/>
          <p:nvPr/>
        </p:nvSpPr>
        <p:spPr>
          <a:xfrm>
            <a:off x="1084809" y="1259175"/>
            <a:ext cx="3619498" cy="4339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kern="1200" dirty="0">
                <a:solidFill>
                  <a:srgbClr val="C00000"/>
                </a:solidFill>
                <a:latin typeface="Arial" panose="020B0604020202020204" pitchFamily="34" charset="0"/>
                <a:ea typeface="+mn-ea"/>
                <a:cs typeface="Arial" panose="020B0604020202020204" pitchFamily="34" charset="0"/>
              </a:rPr>
              <a:t>WARNING: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kern="1200" dirty="0">
              <a:solidFill>
                <a:srgbClr val="C00000"/>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kern="1200" dirty="0">
                <a:solidFill>
                  <a:srgbClr val="C00000"/>
                </a:solidFill>
                <a:latin typeface="Arial" panose="020B0604020202020204" pitchFamily="34" charset="0"/>
                <a:ea typeface="+mn-ea"/>
                <a:cs typeface="Arial" panose="020B0604020202020204" pitchFamily="34" charset="0"/>
              </a:rPr>
              <a:t>You’re about to see a short video of fireworks exploding. Please look away and cover your ears if you do not wish to watch/hear.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pic>
        <p:nvPicPr>
          <p:cNvPr id="13" name="Picture 12" descr="Image from a video of exploding fireworks in a car">
            <a:hlinkClick r:id="rId3"/>
            <a:extLst>
              <a:ext uri="{FF2B5EF4-FFF2-40B4-BE49-F238E27FC236}">
                <a16:creationId xmlns:a16="http://schemas.microsoft.com/office/drawing/2014/main" id="{E64DA7C6-E2BE-B05D-D63F-1E2E4C506041}"/>
              </a:ext>
            </a:extLst>
          </p:cNvPr>
          <p:cNvPicPr>
            <a:picLocks noChangeAspect="1"/>
          </p:cNvPicPr>
          <p:nvPr/>
        </p:nvPicPr>
        <p:blipFill>
          <a:blip r:embed="rId4"/>
          <a:stretch>
            <a:fillRect/>
          </a:stretch>
        </p:blipFill>
        <p:spPr>
          <a:xfrm>
            <a:off x="5316790" y="1595489"/>
            <a:ext cx="4763165" cy="30007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TextBox 17">
            <a:extLst>
              <a:ext uri="{FF2B5EF4-FFF2-40B4-BE49-F238E27FC236}">
                <a16:creationId xmlns:a16="http://schemas.microsoft.com/office/drawing/2014/main" id="{BB465214-F9A9-49AF-551B-6D221C607349}"/>
              </a:ext>
            </a:extLst>
          </p:cNvPr>
          <p:cNvSpPr txBox="1"/>
          <p:nvPr/>
        </p:nvSpPr>
        <p:spPr>
          <a:xfrm>
            <a:off x="4596438" y="4582349"/>
            <a:ext cx="6096000" cy="523220"/>
          </a:xfrm>
          <a:prstGeom prst="rect">
            <a:avLst/>
          </a:prstGeom>
          <a:noFill/>
        </p:spPr>
        <p:txBody>
          <a:bodyPr wrap="square">
            <a:spAutoFit/>
          </a:bodyPr>
          <a:lstStyle/>
          <a:p>
            <a:pPr algn="ctr"/>
            <a:r>
              <a:rPr lang="en-GB" sz="2800" dirty="0">
                <a:solidFill>
                  <a:srgbClr val="2A3E6B"/>
                </a:solidFill>
                <a:latin typeface="Calibri" panose="020F0502020204030204"/>
              </a:rPr>
              <a:t>Click on the image to play the video</a:t>
            </a:r>
          </a:p>
        </p:txBody>
      </p:sp>
      <p:sp>
        <p:nvSpPr>
          <p:cNvPr id="5" name="Date Placeholder 1">
            <a:extLst>
              <a:ext uri="{FF2B5EF4-FFF2-40B4-BE49-F238E27FC236}">
                <a16:creationId xmlns:a16="http://schemas.microsoft.com/office/drawing/2014/main" id="{CF585EDF-38F4-B067-9E10-612373D97B34}"/>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7" name="Slide Number Placeholder 2">
            <a:extLst>
              <a:ext uri="{FF2B5EF4-FFF2-40B4-BE49-F238E27FC236}">
                <a16:creationId xmlns:a16="http://schemas.microsoft.com/office/drawing/2014/main" id="{A203B979-8A59-F264-145A-F992CE7E822C}"/>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10</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8" name="object 4">
            <a:extLst>
              <a:ext uri="{FF2B5EF4-FFF2-40B4-BE49-F238E27FC236}">
                <a16:creationId xmlns:a16="http://schemas.microsoft.com/office/drawing/2014/main" id="{C6B5FC2A-EC0D-8397-B0C0-E98A7A74F110}"/>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9" name="object 5">
            <a:extLst>
              <a:ext uri="{FF2B5EF4-FFF2-40B4-BE49-F238E27FC236}">
                <a16:creationId xmlns:a16="http://schemas.microsoft.com/office/drawing/2014/main" id="{6ECE82DD-EC06-A69F-1F4A-DE8273FEA3CC}"/>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1555751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2000" y="288007"/>
            <a:ext cx="8242300" cy="872595"/>
          </a:xfrm>
          <a:prstGeom prst="rect">
            <a:avLst/>
          </a:prstGeom>
        </p:spPr>
        <p:txBody>
          <a:bodyPr vert="horz" wrap="square" lIns="0" tIns="10716" rIns="0" bIns="0" rtlCol="0">
            <a:spAutoFit/>
          </a:bodyPr>
          <a:lstStyle/>
          <a:p>
            <a:pPr marL="8929">
              <a:spcBef>
                <a:spcPts val="84"/>
              </a:spcBef>
            </a:pPr>
            <a:r>
              <a:rPr lang="en-GB" sz="2800" dirty="0"/>
              <a:t>Consequences of playing with fire or fireworks</a:t>
            </a:r>
            <a:endParaRPr spc="-281" dirty="0"/>
          </a:p>
        </p:txBody>
      </p:sp>
      <p:sp>
        <p:nvSpPr>
          <p:cNvPr id="4" name="object 4"/>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5" name="object 5"/>
          <p:cNvSpPr txBox="1"/>
          <p:nvPr/>
        </p:nvSpPr>
        <p:spPr>
          <a:xfrm>
            <a:off x="1961555" y="643830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
        <p:nvSpPr>
          <p:cNvPr id="7" name="Date Placeholder 1">
            <a:extLst>
              <a:ext uri="{FF2B5EF4-FFF2-40B4-BE49-F238E27FC236}">
                <a16:creationId xmlns:a16="http://schemas.microsoft.com/office/drawing/2014/main" id="{3AA30D3F-11ED-1A13-1B22-2405339177CD}"/>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dirty="0">
                <a:solidFill>
                  <a:srgbClr val="FFFFFF"/>
                </a:solidFill>
                <a:latin typeface="Calibri" panose="020F0502020204030204"/>
                <a:ea typeface="+mn-ea"/>
                <a:cs typeface="+mn-cs"/>
              </a:rPr>
              <a:t> </a:t>
            </a:r>
          </a:p>
        </p:txBody>
      </p:sp>
      <p:sp>
        <p:nvSpPr>
          <p:cNvPr id="9" name="Slide Number Placeholder 2">
            <a:extLst>
              <a:ext uri="{FF2B5EF4-FFF2-40B4-BE49-F238E27FC236}">
                <a16:creationId xmlns:a16="http://schemas.microsoft.com/office/drawing/2014/main" id="{41DD066F-7222-B102-3991-CE27B794657E}"/>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11</a:t>
            </a:fld>
            <a:endParaRPr lang="en-GB" sz="1400" kern="1200" dirty="0">
              <a:solidFill>
                <a:prstClr val="white"/>
              </a:solidFill>
              <a:latin typeface="Arial" panose="020B0604020202020204" pitchFamily="34" charset="0"/>
              <a:ea typeface="+mn-ea"/>
              <a:cs typeface="Arial" panose="020B0604020202020204" pitchFamily="34" charset="0"/>
            </a:endParaRPr>
          </a:p>
        </p:txBody>
      </p:sp>
      <p:pic>
        <p:nvPicPr>
          <p:cNvPr id="11" name="Picture 10" descr="Image showing how bonfires can destroy homes">
            <a:extLst>
              <a:ext uri="{FF2B5EF4-FFF2-40B4-BE49-F238E27FC236}">
                <a16:creationId xmlns:a16="http://schemas.microsoft.com/office/drawing/2014/main" id="{21212B67-7CB3-B020-A5E7-185761E5675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1660" y="1646089"/>
            <a:ext cx="4906434" cy="42277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descr="Image showing how bonfires can destroy homes">
            <a:extLst>
              <a:ext uri="{FF2B5EF4-FFF2-40B4-BE49-F238E27FC236}">
                <a16:creationId xmlns:a16="http://schemas.microsoft.com/office/drawing/2014/main" id="{899325F9-4C42-D030-24F4-7992FF6971E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46083" y="1659116"/>
            <a:ext cx="4906434" cy="42147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152526" y="129212"/>
            <a:ext cx="10515600" cy="716642"/>
          </a:xfrm>
        </p:spPr>
        <p:txBody>
          <a:bodyPr>
            <a:normAutofit/>
          </a:bodyPr>
          <a:lstStyle/>
          <a:p>
            <a:pPr>
              <a:defRPr>
                <a:solidFill>
                  <a:srgbClr val="F47728"/>
                </a:solidFill>
              </a:defRPr>
            </a:pPr>
            <a:r>
              <a:rPr lang="en-GB" sz="3200">
                <a:solidFill>
                  <a:srgbClr val="F47728"/>
                </a:solidFill>
              </a:rPr>
              <a:t>Bonfire and Firework Dangers for firefighters</a:t>
            </a:r>
          </a:p>
        </p:txBody>
      </p:sp>
      <p:pic>
        <p:nvPicPr>
          <p:cNvPr id="2052" name="Picture 4" descr="Mark: “You've helped me put my demons to rest” - The Fire Fighters Charity">
            <a:extLst>
              <a:ext uri="{FF2B5EF4-FFF2-40B4-BE49-F238E27FC236}">
                <a16:creationId xmlns:a16="http://schemas.microsoft.com/office/drawing/2014/main" id="{D90288D1-B79A-B1E0-F587-0EA9B66CACA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939589" y="1383371"/>
            <a:ext cx="5736850" cy="45641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24DA559-AD55-85CC-051C-6E5DF05AB1BD}"/>
              </a:ext>
            </a:extLst>
          </p:cNvPr>
          <p:cNvSpPr txBox="1"/>
          <p:nvPr/>
        </p:nvSpPr>
        <p:spPr>
          <a:xfrm>
            <a:off x="838200" y="1278037"/>
            <a:ext cx="4563533" cy="5078313"/>
          </a:xfrm>
          <a:prstGeom prst="rect">
            <a:avLst/>
          </a:prstGeom>
          <a:noFill/>
        </p:spPr>
        <p:txBody>
          <a:bodyPr wrap="square" rtlCol="0">
            <a:spAutoFit/>
          </a:bodyPr>
          <a:lstStyle/>
          <a:p>
            <a:r>
              <a:rPr lang="en-GB" sz="3600" dirty="0">
                <a:solidFill>
                  <a:srgbClr val="2A3E6B"/>
                </a:solidFill>
                <a:latin typeface="Calibri" panose="020F0502020204030204"/>
              </a:rPr>
              <a:t>Every year, emergency workers are attacked while trying to help others. </a:t>
            </a:r>
          </a:p>
          <a:p>
            <a:endParaRPr lang="en-GB" sz="2400" dirty="0">
              <a:solidFill>
                <a:srgbClr val="2A3E6B"/>
              </a:solidFill>
              <a:latin typeface="Calibri" panose="020F0502020204030204"/>
            </a:endParaRPr>
          </a:p>
          <a:p>
            <a:r>
              <a:rPr lang="en-GB" sz="3600" dirty="0">
                <a:solidFill>
                  <a:srgbClr val="2A3E6B"/>
                </a:solidFill>
                <a:latin typeface="Calibri" panose="020F0502020204030204"/>
              </a:rPr>
              <a:t>We’re not here to tell you off—we’re here to keep you and your family safe.</a:t>
            </a:r>
          </a:p>
        </p:txBody>
      </p:sp>
      <p:sp>
        <p:nvSpPr>
          <p:cNvPr id="5" name="Date Placeholder 1">
            <a:extLst>
              <a:ext uri="{FF2B5EF4-FFF2-40B4-BE49-F238E27FC236}">
                <a16:creationId xmlns:a16="http://schemas.microsoft.com/office/drawing/2014/main" id="{795C915F-AAAC-9AF8-F9EC-D4AE01D515E3}"/>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dirty="0">
                <a:solidFill>
                  <a:srgbClr val="FFFFFF"/>
                </a:solidFill>
                <a:latin typeface="Calibri" panose="020F0502020204030204"/>
                <a:ea typeface="+mn-ea"/>
                <a:cs typeface="+mn-cs"/>
              </a:rPr>
              <a:t> </a:t>
            </a:r>
          </a:p>
        </p:txBody>
      </p:sp>
      <p:sp>
        <p:nvSpPr>
          <p:cNvPr id="7" name="Slide Number Placeholder 2">
            <a:extLst>
              <a:ext uri="{FF2B5EF4-FFF2-40B4-BE49-F238E27FC236}">
                <a16:creationId xmlns:a16="http://schemas.microsoft.com/office/drawing/2014/main" id="{412CE357-E592-8BD8-21AB-644071EAB6FE}"/>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12</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8" name="object 4">
            <a:extLst>
              <a:ext uri="{FF2B5EF4-FFF2-40B4-BE49-F238E27FC236}">
                <a16:creationId xmlns:a16="http://schemas.microsoft.com/office/drawing/2014/main" id="{1D9796FF-254E-5BD7-5538-D122D2D6B296}"/>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9" name="object 5">
            <a:extLst>
              <a:ext uri="{FF2B5EF4-FFF2-40B4-BE49-F238E27FC236}">
                <a16:creationId xmlns:a16="http://schemas.microsoft.com/office/drawing/2014/main" id="{54F069D3-16A2-FCA9-7794-CF1473228910}"/>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26514002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456198" y="136525"/>
            <a:ext cx="10515600" cy="716642"/>
          </a:xfrm>
        </p:spPr>
        <p:txBody>
          <a:bodyPr/>
          <a:lstStyle/>
          <a:p>
            <a:pPr>
              <a:defRPr>
                <a:solidFill>
                  <a:srgbClr val="F47728"/>
                </a:solidFill>
              </a:defRPr>
            </a:pPr>
            <a:r>
              <a:rPr lang="en-GB" sz="3600" dirty="0">
                <a:solidFill>
                  <a:srgbClr val="F47728"/>
                </a:solidFill>
              </a:rPr>
              <a:t>Bonfire and Firework Dangers for firefighters</a:t>
            </a:r>
            <a:endParaRPr lang="en-GB" dirty="0"/>
          </a:p>
        </p:txBody>
      </p:sp>
      <p:sp>
        <p:nvSpPr>
          <p:cNvPr id="8" name="TextBox 7">
            <a:extLst>
              <a:ext uri="{FF2B5EF4-FFF2-40B4-BE49-F238E27FC236}">
                <a16:creationId xmlns:a16="http://schemas.microsoft.com/office/drawing/2014/main" id="{BACCA58E-5839-82B7-6A9D-D2E82A2081E7}"/>
              </a:ext>
            </a:extLst>
          </p:cNvPr>
          <p:cNvSpPr txBox="1"/>
          <p:nvPr/>
        </p:nvSpPr>
        <p:spPr>
          <a:xfrm>
            <a:off x="234022" y="1498759"/>
            <a:ext cx="3454400" cy="46782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2A3E6B"/>
                </a:solidFill>
                <a:effectLst/>
                <a:uLnTx/>
                <a:uFillTx/>
                <a:latin typeface="Calibri" panose="020F0502020204030204"/>
                <a:ea typeface="+mn-ea"/>
                <a:cs typeface="+mn-cs"/>
              </a:rPr>
              <a:t>The following video highlights the dangers emergency service workers face around Bonfire Night.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Image from a CCTV footage on front of an appliance where emergency workers are attacked">
            <a:hlinkClick r:id="rId3"/>
            <a:extLst>
              <a:ext uri="{FF2B5EF4-FFF2-40B4-BE49-F238E27FC236}">
                <a16:creationId xmlns:a16="http://schemas.microsoft.com/office/drawing/2014/main" id="{3F48CCFC-8576-FDF4-E9CD-C997316A6B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94442" y="2078776"/>
            <a:ext cx="4701267" cy="2082146"/>
          </a:xfrm>
          <a:prstGeom prst="rect">
            <a:avLst/>
          </a:prstGeom>
        </p:spPr>
      </p:pic>
      <p:sp>
        <p:nvSpPr>
          <p:cNvPr id="11" name="TextBox 10">
            <a:extLst>
              <a:ext uri="{FF2B5EF4-FFF2-40B4-BE49-F238E27FC236}">
                <a16:creationId xmlns:a16="http://schemas.microsoft.com/office/drawing/2014/main" id="{C4C6C364-8DD9-B2CC-A5D0-A6452BD1AE55}"/>
              </a:ext>
            </a:extLst>
          </p:cNvPr>
          <p:cNvSpPr txBox="1"/>
          <p:nvPr/>
        </p:nvSpPr>
        <p:spPr>
          <a:xfrm>
            <a:off x="4697075" y="4294419"/>
            <a:ext cx="6096000" cy="523220"/>
          </a:xfrm>
          <a:prstGeom prst="rect">
            <a:avLst/>
          </a:prstGeom>
          <a:noFill/>
        </p:spPr>
        <p:txBody>
          <a:bodyPr wrap="square">
            <a:spAutoFit/>
          </a:bodyPr>
          <a:lstStyle/>
          <a:p>
            <a:pPr algn="ctr"/>
            <a:r>
              <a:rPr lang="en-GB" sz="2800" dirty="0">
                <a:solidFill>
                  <a:srgbClr val="2A3E6B"/>
                </a:solidFill>
                <a:latin typeface="Calibri" panose="020F0502020204030204"/>
              </a:rPr>
              <a:t>Click on the image to play the video</a:t>
            </a:r>
          </a:p>
        </p:txBody>
      </p:sp>
      <p:sp>
        <p:nvSpPr>
          <p:cNvPr id="5" name="Date Placeholder 1">
            <a:extLst>
              <a:ext uri="{FF2B5EF4-FFF2-40B4-BE49-F238E27FC236}">
                <a16:creationId xmlns:a16="http://schemas.microsoft.com/office/drawing/2014/main" id="{619D501C-6D19-02D4-FBAA-7D14A776EC0E}"/>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6" name="Slide Number Placeholder 2">
            <a:extLst>
              <a:ext uri="{FF2B5EF4-FFF2-40B4-BE49-F238E27FC236}">
                <a16:creationId xmlns:a16="http://schemas.microsoft.com/office/drawing/2014/main" id="{18EBCD56-82C9-0103-D73A-786BAD0F6631}"/>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13</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7" name="object 4">
            <a:extLst>
              <a:ext uri="{FF2B5EF4-FFF2-40B4-BE49-F238E27FC236}">
                <a16:creationId xmlns:a16="http://schemas.microsoft.com/office/drawing/2014/main" id="{488F94E9-C8D7-B568-CF12-1CEE23FDA5A0}"/>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0" name="object 5">
            <a:extLst>
              <a:ext uri="{FF2B5EF4-FFF2-40B4-BE49-F238E27FC236}">
                <a16:creationId xmlns:a16="http://schemas.microsoft.com/office/drawing/2014/main" id="{09AA59B5-EF8D-8665-5282-1C478FBC3872}"/>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13582995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8B23D29C-A198-DD92-70FA-97C226B235C9}"/>
              </a:ext>
            </a:extLst>
          </p:cNvPr>
          <p:cNvSpPr>
            <a:spLocks noGrp="1"/>
          </p:cNvSpPr>
          <p:nvPr>
            <p:ph type="title"/>
          </p:nvPr>
        </p:nvSpPr>
        <p:spPr>
          <a:xfrm>
            <a:off x="456198" y="136525"/>
            <a:ext cx="10515600" cy="716642"/>
          </a:xfrm>
        </p:spPr>
        <p:txBody>
          <a:bodyPr/>
          <a:lstStyle/>
          <a:p>
            <a:pPr>
              <a:defRPr sz="3000">
                <a:solidFill>
                  <a:srgbClr val="F47728"/>
                </a:solidFill>
              </a:defRPr>
            </a:pPr>
            <a:r>
              <a:rPr lang="en-GB" sz="3000">
                <a:solidFill>
                  <a:srgbClr val="F47728"/>
                </a:solidFill>
              </a:rPr>
              <a:t>Firework Dangers for firefighters and ASB</a:t>
            </a:r>
          </a:p>
        </p:txBody>
      </p:sp>
      <p:sp>
        <p:nvSpPr>
          <p:cNvPr id="13" name="TextBox 12">
            <a:extLst>
              <a:ext uri="{FF2B5EF4-FFF2-40B4-BE49-F238E27FC236}">
                <a16:creationId xmlns:a16="http://schemas.microsoft.com/office/drawing/2014/main" id="{2DB39E9B-81C9-B405-E9C7-8328AFFF19BB}"/>
              </a:ext>
            </a:extLst>
          </p:cNvPr>
          <p:cNvSpPr txBox="1"/>
          <p:nvPr/>
        </p:nvSpPr>
        <p:spPr>
          <a:xfrm>
            <a:off x="4880610" y="1162024"/>
            <a:ext cx="6553529"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2A3E6B"/>
                </a:solidFill>
                <a:effectLst/>
                <a:uLnTx/>
                <a:uFillTx/>
                <a:latin typeface="Calibri" panose="020F0502020204030204"/>
                <a:ea typeface="+mn-ea"/>
                <a:cs typeface="+mn-cs"/>
              </a:rPr>
              <a:t>These hoax calls are </a:t>
            </a:r>
            <a:r>
              <a:rPr kumimoji="0" lang="en-GB" sz="3200" b="1" i="0" u="none" strike="noStrike" kern="1200" cap="none" spc="0" normalizeH="0" baseline="0" noProof="0" dirty="0">
                <a:ln>
                  <a:noFill/>
                </a:ln>
                <a:solidFill>
                  <a:srgbClr val="2A3E6B"/>
                </a:solidFill>
                <a:effectLst/>
                <a:uLnTx/>
                <a:uFillTx/>
                <a:latin typeface="Calibri" panose="020F0502020204030204"/>
                <a:ea typeface="+mn-ea"/>
                <a:cs typeface="+mn-cs"/>
              </a:rPr>
              <a:t>not</a:t>
            </a:r>
            <a:r>
              <a:rPr kumimoji="0" lang="en-GB" sz="3200" b="0" i="0" u="none" strike="noStrike" kern="1200" cap="none" spc="0" normalizeH="0" baseline="0" noProof="0" dirty="0">
                <a:ln>
                  <a:noFill/>
                </a:ln>
                <a:solidFill>
                  <a:srgbClr val="2A3E6B"/>
                </a:solidFill>
                <a:effectLst/>
                <a:uLnTx/>
                <a:uFillTx/>
                <a:latin typeface="Calibri" panose="020F0502020204030204"/>
                <a:ea typeface="+mn-ea"/>
                <a:cs typeface="+mn-cs"/>
              </a:rPr>
              <a:t> fake, they really happen.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2A3E6B"/>
              </a:solidFill>
              <a:effectLst/>
              <a:uLnTx/>
              <a:uFillTx/>
              <a:latin typeface="Calibri" panose="020F0502020204030204"/>
              <a:ea typeface="+mn-ea"/>
              <a:cs typeface="+mn-cs"/>
            </a:endParaRPr>
          </a:p>
        </p:txBody>
      </p:sp>
      <p:pic>
        <p:nvPicPr>
          <p:cNvPr id="3078" name="Picture 6" descr="Close up of phone keypad">
            <a:extLst>
              <a:ext uri="{FF2B5EF4-FFF2-40B4-BE49-F238E27FC236}">
                <a16:creationId xmlns:a16="http://schemas.microsoft.com/office/drawing/2014/main" id="{EB885AB8-4205-FB4D-8C3F-FD1A4223212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6198" y="1571806"/>
            <a:ext cx="4199898" cy="39007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8C2FB9D4-B576-479C-22F9-E5FF7A5C69B3}"/>
              </a:ext>
            </a:extLst>
          </p:cNvPr>
          <p:cNvSpPr txBox="1"/>
          <p:nvPr/>
        </p:nvSpPr>
        <p:spPr>
          <a:xfrm>
            <a:off x="5322913" y="2404970"/>
            <a:ext cx="5630239" cy="42165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2A3E6B"/>
                </a:solidFill>
                <a:effectLst/>
                <a:uLnTx/>
                <a:uFillTx/>
                <a:latin typeface="Calibri" panose="020F0502020204030204"/>
                <a:ea typeface="+mn-ea"/>
                <a:cs typeface="+mn-cs"/>
              </a:rPr>
              <a:t>ASB = Anti-Social Behaviour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2A3E6B"/>
                </a:solidFill>
                <a:effectLst/>
                <a:uLnTx/>
                <a:uFillTx/>
                <a:latin typeface="Calibri" panose="020F0502020204030204"/>
                <a:ea typeface="+mn-ea"/>
                <a:cs typeface="+mn-cs"/>
              </a:rPr>
              <a:t>Anti-Social Behaviour means doing things that bother or harm other people in the community.  It’s about actions that make public places less safe or enjoyable for everyone.  This could include:-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solidFill>
                <a:srgbClr val="2A3E6B"/>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2A3E6B"/>
              </a:solidFill>
              <a:effectLst/>
              <a:uLnTx/>
              <a:uFillTx/>
              <a:latin typeface="Calibri" panose="020F0502020204030204"/>
              <a:ea typeface="+mn-ea"/>
              <a:cs typeface="+mn-cs"/>
            </a:endParaRPr>
          </a:p>
        </p:txBody>
      </p:sp>
      <p:sp>
        <p:nvSpPr>
          <p:cNvPr id="5" name="Date Placeholder 1">
            <a:extLst>
              <a:ext uri="{FF2B5EF4-FFF2-40B4-BE49-F238E27FC236}">
                <a16:creationId xmlns:a16="http://schemas.microsoft.com/office/drawing/2014/main" id="{10FC6B51-E04A-3E1D-986F-4717EE392DD7}"/>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6" name="Slide Number Placeholder 2">
            <a:extLst>
              <a:ext uri="{FF2B5EF4-FFF2-40B4-BE49-F238E27FC236}">
                <a16:creationId xmlns:a16="http://schemas.microsoft.com/office/drawing/2014/main" id="{5282C43A-7B98-9ADB-43E8-D869EF7EC867}"/>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14</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7" name="object 4">
            <a:extLst>
              <a:ext uri="{FF2B5EF4-FFF2-40B4-BE49-F238E27FC236}">
                <a16:creationId xmlns:a16="http://schemas.microsoft.com/office/drawing/2014/main" id="{C95A1725-AD5E-EDA1-33F0-2E9A1B599E4C}"/>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8" name="object 5">
            <a:extLst>
              <a:ext uri="{FF2B5EF4-FFF2-40B4-BE49-F238E27FC236}">
                <a16:creationId xmlns:a16="http://schemas.microsoft.com/office/drawing/2014/main" id="{872924DE-8D69-EFC5-F118-696CBBA9122B}"/>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19053703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F236BD56-8263-0901-5AC3-4F225184539E}"/>
              </a:ext>
            </a:extLst>
          </p:cNvPr>
          <p:cNvSpPr>
            <a:spLocks noGrp="1"/>
          </p:cNvSpPr>
          <p:nvPr>
            <p:ph type="title"/>
          </p:nvPr>
        </p:nvSpPr>
        <p:spPr>
          <a:xfrm>
            <a:off x="456198" y="136525"/>
            <a:ext cx="10515600" cy="716642"/>
          </a:xfrm>
        </p:spPr>
        <p:txBody>
          <a:bodyPr/>
          <a:lstStyle/>
          <a:p>
            <a:pPr>
              <a:defRPr>
                <a:solidFill>
                  <a:srgbClr val="F47728"/>
                </a:solidFill>
              </a:defRPr>
            </a:pPr>
            <a:r>
              <a:rPr lang="en-GB">
                <a:solidFill>
                  <a:srgbClr val="F47728"/>
                </a:solidFill>
              </a:rPr>
              <a:t>Examples of ASB</a:t>
            </a:r>
          </a:p>
        </p:txBody>
      </p:sp>
      <p:sp>
        <p:nvSpPr>
          <p:cNvPr id="3" name="TextBox 2">
            <a:extLst>
              <a:ext uri="{FF2B5EF4-FFF2-40B4-BE49-F238E27FC236}">
                <a16:creationId xmlns:a16="http://schemas.microsoft.com/office/drawing/2014/main" id="{57A36D8F-45B6-A21F-00AE-3EFB77291E31}"/>
              </a:ext>
            </a:extLst>
          </p:cNvPr>
          <p:cNvSpPr txBox="1"/>
          <p:nvPr/>
        </p:nvSpPr>
        <p:spPr>
          <a:xfrm>
            <a:off x="5483469" y="1121750"/>
            <a:ext cx="6519033" cy="5736250"/>
          </a:xfrm>
          <a:prstGeom prst="rect">
            <a:avLst/>
          </a:prstGeom>
          <a:noFill/>
        </p:spPr>
        <p:txBody>
          <a:bodyPr wrap="square">
            <a:spAutoFit/>
          </a:bodyPr>
          <a:lstStyle/>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kumimoji="0" lang="en-GB" sz="2400" b="1" i="1" u="none" strike="noStrike" kern="100" cap="none" spc="0" normalizeH="0" baseline="0" noProof="0" dirty="0">
                <a:ln>
                  <a:noFill/>
                </a:ln>
                <a:solidFill>
                  <a:srgbClr val="C00000"/>
                </a:solidFill>
                <a:effectLst/>
                <a:uLnTx/>
                <a:uFillTx/>
                <a:latin typeface="Arial" panose="020B0604020202020204" pitchFamily="34" charset="0"/>
                <a:ea typeface="Calibri" panose="020F0502020204030204" pitchFamily="34" charset="0"/>
                <a:cs typeface="Times New Roman" panose="02020603050405020304" pitchFamily="18" charset="0"/>
              </a:rPr>
              <a:t>Causing physical harm to others</a:t>
            </a:r>
          </a:p>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Damaging property like vandalism or graffiti</a:t>
            </a:r>
          </a:p>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Using hurtful or disrespectful language</a:t>
            </a:r>
          </a:p>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Deliberately setting fires</a:t>
            </a:r>
          </a:p>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Hanging around places, making others feel uncomfortable</a:t>
            </a:r>
          </a:p>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Making hoax calls</a:t>
            </a:r>
          </a:p>
          <a:p>
            <a:pPr marL="342900" marR="0" lvl="0" indent="-342900" defTabSz="914400" rtl="0" eaLnBrk="1" fontAlgn="auto" latinLnBrk="0" hangingPunct="1">
              <a:lnSpc>
                <a:spcPct val="150000"/>
              </a:lnSpc>
              <a:spcBef>
                <a:spcPts val="0"/>
              </a:spcBef>
              <a:spcAft>
                <a:spcPts val="0"/>
              </a:spcAft>
              <a:buClrTx/>
              <a:buSzPts val="1200"/>
              <a:buFont typeface="Arial" panose="020B0604020202020204" pitchFamily="34" charset="0"/>
              <a:buChar char="•"/>
              <a:tabLst/>
              <a:defRP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Causing noise and nuisance</a:t>
            </a:r>
          </a:p>
          <a:p>
            <a:pPr marL="342900" marR="0" lvl="0" indent="-342900" defTabSz="914400" rtl="0" eaLnBrk="1" fontAlgn="auto" latinLnBrk="0" hangingPunct="1">
              <a:lnSpc>
                <a:spcPct val="115000"/>
              </a:lnSpc>
              <a:spcBef>
                <a:spcPts val="0"/>
              </a:spcBef>
              <a:spcAft>
                <a:spcPts val="0"/>
              </a:spcAft>
              <a:buClrTx/>
              <a:buSzPts val="1200"/>
              <a:buFont typeface="Arial" panose="020B0604020202020204" pitchFamily="34" charset="0"/>
              <a:buChar char="•"/>
              <a:tabLst/>
              <a:defRPr/>
            </a:pPr>
            <a:endPar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800"/>
              </a:spcAft>
              <a:buClrTx/>
              <a:buSzPts val="1200"/>
              <a:buFontTx/>
              <a:buNone/>
              <a:tabLst/>
              <a:defRPr/>
            </a:pPr>
            <a:endParaRPr kumimoji="0" lang="en-GB" sz="14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0976642C-9C15-9BC6-3C9D-E0DBE22174F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5490" y="1432413"/>
            <a:ext cx="4336109" cy="39931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Date Placeholder 1">
            <a:extLst>
              <a:ext uri="{FF2B5EF4-FFF2-40B4-BE49-F238E27FC236}">
                <a16:creationId xmlns:a16="http://schemas.microsoft.com/office/drawing/2014/main" id="{865CC5E3-2035-2C7E-06C8-57EE4F7261BE}"/>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7" name="Slide Number Placeholder 2">
            <a:extLst>
              <a:ext uri="{FF2B5EF4-FFF2-40B4-BE49-F238E27FC236}">
                <a16:creationId xmlns:a16="http://schemas.microsoft.com/office/drawing/2014/main" id="{0010FDDC-7033-E5B1-F9D7-28ADBEB7838E}"/>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15</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8" name="object 4">
            <a:extLst>
              <a:ext uri="{FF2B5EF4-FFF2-40B4-BE49-F238E27FC236}">
                <a16:creationId xmlns:a16="http://schemas.microsoft.com/office/drawing/2014/main" id="{A62D30FE-C123-9DD6-D331-3710FAE75FAC}"/>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0" name="object 5">
            <a:extLst>
              <a:ext uri="{FF2B5EF4-FFF2-40B4-BE49-F238E27FC236}">
                <a16:creationId xmlns:a16="http://schemas.microsoft.com/office/drawing/2014/main" id="{EB4B93C1-E4FB-A0C9-9002-1637815DE8F0}"/>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39276235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92E41EC-7614-F1A9-DE81-DFB00061F514}"/>
              </a:ext>
            </a:extLst>
          </p:cNvPr>
          <p:cNvSpPr>
            <a:spLocks noGrp="1"/>
          </p:cNvSpPr>
          <p:nvPr>
            <p:ph type="title"/>
          </p:nvPr>
        </p:nvSpPr>
        <p:spPr>
          <a:xfrm>
            <a:off x="456198" y="136525"/>
            <a:ext cx="10515600" cy="716642"/>
          </a:xfrm>
        </p:spPr>
        <p:txBody>
          <a:bodyPr/>
          <a:lstStyle/>
          <a:p>
            <a:pPr>
              <a:defRPr>
                <a:solidFill>
                  <a:srgbClr val="F47728"/>
                </a:solidFill>
              </a:defRPr>
            </a:pPr>
            <a:r>
              <a:rPr lang="en-GB">
                <a:solidFill>
                  <a:srgbClr val="F47728"/>
                </a:solidFill>
              </a:rPr>
              <a:t>Consequences of hoax calls</a:t>
            </a:r>
          </a:p>
        </p:txBody>
      </p:sp>
      <p:sp>
        <p:nvSpPr>
          <p:cNvPr id="9" name="Oval 8">
            <a:extLst>
              <a:ext uri="{FF2B5EF4-FFF2-40B4-BE49-F238E27FC236}">
                <a16:creationId xmlns:a16="http://schemas.microsoft.com/office/drawing/2014/main" id="{A0D3D74C-AE7E-FD2F-6B47-46283AE0B844}"/>
              </a:ext>
              <a:ext uri="{C183D7F6-B498-43B3-948B-1728B52AA6E4}">
                <adec:decorative xmlns:adec="http://schemas.microsoft.com/office/drawing/2017/decorative" val="1"/>
              </a:ext>
            </a:extLst>
          </p:cNvPr>
          <p:cNvSpPr/>
          <p:nvPr/>
        </p:nvSpPr>
        <p:spPr>
          <a:xfrm>
            <a:off x="9097385" y="4155233"/>
            <a:ext cx="308225" cy="2979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93399518-10E0-E7CA-B701-E73C8D675BBC}"/>
              </a:ext>
              <a:ext uri="{C183D7F6-B498-43B3-948B-1728B52AA6E4}">
                <adec:decorative xmlns:adec="http://schemas.microsoft.com/office/drawing/2017/decorative" val="1"/>
              </a:ext>
            </a:extLst>
          </p:cNvPr>
          <p:cNvSpPr/>
          <p:nvPr/>
        </p:nvSpPr>
        <p:spPr>
          <a:xfrm>
            <a:off x="7063100" y="5008255"/>
            <a:ext cx="308225" cy="297951"/>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4975755D-496F-F8C8-9F6D-14F433A0E9FE}"/>
              </a:ext>
              <a:ext uri="{C183D7F6-B498-43B3-948B-1728B52AA6E4}">
                <adec:decorative xmlns:adec="http://schemas.microsoft.com/office/drawing/2017/decorative" val="1"/>
              </a:ext>
            </a:extLst>
          </p:cNvPr>
          <p:cNvSpPr/>
          <p:nvPr/>
        </p:nvSpPr>
        <p:spPr>
          <a:xfrm>
            <a:off x="11368643" y="5237628"/>
            <a:ext cx="308225" cy="297951"/>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BFA75C9-DF35-CF7F-E9D7-ED55E717DF16}"/>
              </a:ext>
            </a:extLst>
          </p:cNvPr>
          <p:cNvSpPr txBox="1"/>
          <p:nvPr/>
        </p:nvSpPr>
        <p:spPr>
          <a:xfrm>
            <a:off x="8626133" y="3772519"/>
            <a:ext cx="14206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Fire Station 1</a:t>
            </a:r>
          </a:p>
        </p:txBody>
      </p:sp>
      <p:sp>
        <p:nvSpPr>
          <p:cNvPr id="13" name="TextBox 12">
            <a:extLst>
              <a:ext uri="{FF2B5EF4-FFF2-40B4-BE49-F238E27FC236}">
                <a16:creationId xmlns:a16="http://schemas.microsoft.com/office/drawing/2014/main" id="{5CEEB2A1-44BC-D1FC-5EC1-7F76408C555A}"/>
              </a:ext>
            </a:extLst>
          </p:cNvPr>
          <p:cNvSpPr txBox="1"/>
          <p:nvPr/>
        </p:nvSpPr>
        <p:spPr>
          <a:xfrm>
            <a:off x="6682791" y="4652739"/>
            <a:ext cx="10513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Hoax Call</a:t>
            </a:r>
          </a:p>
        </p:txBody>
      </p:sp>
      <p:sp>
        <p:nvSpPr>
          <p:cNvPr id="14" name="TextBox 13">
            <a:extLst>
              <a:ext uri="{FF2B5EF4-FFF2-40B4-BE49-F238E27FC236}">
                <a16:creationId xmlns:a16="http://schemas.microsoft.com/office/drawing/2014/main" id="{8AFE402C-A8FB-8BC5-49A2-3023BC448163}"/>
              </a:ext>
            </a:extLst>
          </p:cNvPr>
          <p:cNvSpPr txBox="1"/>
          <p:nvPr/>
        </p:nvSpPr>
        <p:spPr>
          <a:xfrm>
            <a:off x="10790398" y="5544712"/>
            <a:ext cx="14016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Real Incident</a:t>
            </a:r>
          </a:p>
        </p:txBody>
      </p:sp>
      <p:sp>
        <p:nvSpPr>
          <p:cNvPr id="15" name="Oval 14">
            <a:extLst>
              <a:ext uri="{FF2B5EF4-FFF2-40B4-BE49-F238E27FC236}">
                <a16:creationId xmlns:a16="http://schemas.microsoft.com/office/drawing/2014/main" id="{15A59F5B-746D-4A81-8A2A-9EE94B9DA264}"/>
              </a:ext>
              <a:ext uri="{C183D7F6-B498-43B3-948B-1728B52AA6E4}">
                <adec:decorative xmlns:adec="http://schemas.microsoft.com/office/drawing/2017/decorative" val="1"/>
              </a:ext>
            </a:extLst>
          </p:cNvPr>
          <p:cNvSpPr/>
          <p:nvPr/>
        </p:nvSpPr>
        <p:spPr>
          <a:xfrm>
            <a:off x="6633441" y="1786754"/>
            <a:ext cx="308225" cy="2979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AD0BCBBD-E902-A3E3-BA8D-CD8F32F9E790}"/>
              </a:ext>
            </a:extLst>
          </p:cNvPr>
          <p:cNvSpPr txBox="1"/>
          <p:nvPr/>
        </p:nvSpPr>
        <p:spPr>
          <a:xfrm>
            <a:off x="6071524" y="1389926"/>
            <a:ext cx="14206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Fire Station 2</a:t>
            </a:r>
          </a:p>
        </p:txBody>
      </p:sp>
      <p:cxnSp>
        <p:nvCxnSpPr>
          <p:cNvPr id="18" name="Straight Arrow Connector 17">
            <a:extLst>
              <a:ext uri="{FF2B5EF4-FFF2-40B4-BE49-F238E27FC236}">
                <a16:creationId xmlns:a16="http://schemas.microsoft.com/office/drawing/2014/main" id="{1C5FC433-1FC6-9ABF-B5CC-8EEAC19387BF}"/>
              </a:ext>
              <a:ext uri="{C183D7F6-B498-43B3-948B-1728B52AA6E4}">
                <adec:decorative xmlns:adec="http://schemas.microsoft.com/office/drawing/2017/decorative" val="1"/>
              </a:ext>
            </a:extLst>
          </p:cNvPr>
          <p:cNvCxnSpPr>
            <a:cxnSpLocks/>
          </p:cNvCxnSpPr>
          <p:nvPr/>
        </p:nvCxnSpPr>
        <p:spPr>
          <a:xfrm flipH="1">
            <a:off x="7371325" y="4336195"/>
            <a:ext cx="1771199" cy="7476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EA1CA96-B816-6132-E473-1EC4A95EC572}"/>
              </a:ext>
              <a:ext uri="{C183D7F6-B498-43B3-948B-1728B52AA6E4}">
                <adec:decorative xmlns:adec="http://schemas.microsoft.com/office/drawing/2017/decorative" val="1"/>
              </a:ext>
            </a:extLst>
          </p:cNvPr>
          <p:cNvCxnSpPr>
            <a:cxnSpLocks/>
          </p:cNvCxnSpPr>
          <p:nvPr/>
        </p:nvCxnSpPr>
        <p:spPr>
          <a:xfrm>
            <a:off x="7492169" y="5230592"/>
            <a:ext cx="3726525" cy="1560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DE704C6-EF44-EF92-9025-B637D85A2ADC}"/>
              </a:ext>
              <a:ext uri="{C183D7F6-B498-43B3-948B-1728B52AA6E4}">
                <adec:decorative xmlns:adec="http://schemas.microsoft.com/office/drawing/2017/decorative" val="1"/>
              </a:ext>
            </a:extLst>
          </p:cNvPr>
          <p:cNvCxnSpPr>
            <a:cxnSpLocks/>
          </p:cNvCxnSpPr>
          <p:nvPr/>
        </p:nvCxnSpPr>
        <p:spPr>
          <a:xfrm>
            <a:off x="6970683" y="2084705"/>
            <a:ext cx="4383117" cy="3014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16D0BC6-4FF5-1DAA-CCCE-D2F5ED7F96B1}"/>
              </a:ext>
            </a:extLst>
          </p:cNvPr>
          <p:cNvSpPr txBox="1"/>
          <p:nvPr/>
        </p:nvSpPr>
        <p:spPr>
          <a:xfrm>
            <a:off x="7855211" y="4295687"/>
            <a:ext cx="8034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7 mins</a:t>
            </a:r>
          </a:p>
        </p:txBody>
      </p:sp>
      <p:sp>
        <p:nvSpPr>
          <p:cNvPr id="27" name="TextBox 26">
            <a:extLst>
              <a:ext uri="{FF2B5EF4-FFF2-40B4-BE49-F238E27FC236}">
                <a16:creationId xmlns:a16="http://schemas.microsoft.com/office/drawing/2014/main" id="{41A10C3B-06CB-B5B3-FA55-9F0076EC040E}"/>
              </a:ext>
            </a:extLst>
          </p:cNvPr>
          <p:cNvSpPr txBox="1"/>
          <p:nvPr/>
        </p:nvSpPr>
        <p:spPr>
          <a:xfrm>
            <a:off x="8870413" y="4939718"/>
            <a:ext cx="9204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12 mins</a:t>
            </a:r>
          </a:p>
        </p:txBody>
      </p:sp>
      <p:sp>
        <p:nvSpPr>
          <p:cNvPr id="28" name="TextBox 27">
            <a:extLst>
              <a:ext uri="{FF2B5EF4-FFF2-40B4-BE49-F238E27FC236}">
                <a16:creationId xmlns:a16="http://schemas.microsoft.com/office/drawing/2014/main" id="{B07F7C34-45D2-1379-CDDF-04BA2B1E9E28}"/>
              </a:ext>
            </a:extLst>
          </p:cNvPr>
          <p:cNvSpPr txBox="1"/>
          <p:nvPr/>
        </p:nvSpPr>
        <p:spPr>
          <a:xfrm>
            <a:off x="8331052" y="2743946"/>
            <a:ext cx="92044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20 mins</a:t>
            </a:r>
          </a:p>
        </p:txBody>
      </p:sp>
      <p:sp>
        <p:nvSpPr>
          <p:cNvPr id="29" name="TextBox 28">
            <a:extLst>
              <a:ext uri="{FF2B5EF4-FFF2-40B4-BE49-F238E27FC236}">
                <a16:creationId xmlns:a16="http://schemas.microsoft.com/office/drawing/2014/main" id="{F6BEA845-FCA7-C21A-63CB-14C88EFD0C4E}"/>
              </a:ext>
            </a:extLst>
          </p:cNvPr>
          <p:cNvSpPr txBox="1"/>
          <p:nvPr/>
        </p:nvSpPr>
        <p:spPr>
          <a:xfrm>
            <a:off x="9946459" y="4376950"/>
            <a:ext cx="8034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7 mins</a:t>
            </a:r>
          </a:p>
        </p:txBody>
      </p:sp>
      <p:cxnSp>
        <p:nvCxnSpPr>
          <p:cNvPr id="30" name="Straight Arrow Connector 29">
            <a:extLst>
              <a:ext uri="{FF2B5EF4-FFF2-40B4-BE49-F238E27FC236}">
                <a16:creationId xmlns:a16="http://schemas.microsoft.com/office/drawing/2014/main" id="{B6C21113-E03D-117A-96EB-C06A3834B2F0}"/>
              </a:ext>
              <a:ext uri="{C183D7F6-B498-43B3-948B-1728B52AA6E4}">
                <adec:decorative xmlns:adec="http://schemas.microsoft.com/office/drawing/2017/decorative" val="1"/>
              </a:ext>
            </a:extLst>
          </p:cNvPr>
          <p:cNvCxnSpPr>
            <a:cxnSpLocks/>
            <a:stCxn id="9" idx="6"/>
          </p:cNvCxnSpPr>
          <p:nvPr/>
        </p:nvCxnSpPr>
        <p:spPr>
          <a:xfrm>
            <a:off x="9405610" y="4304209"/>
            <a:ext cx="1780628" cy="974011"/>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descr="1,500+ Hoax Call Stock Photos and Royalty-Free Pictures - iStock">
            <a:extLst>
              <a:ext uri="{FF2B5EF4-FFF2-40B4-BE49-F238E27FC236}">
                <a16:creationId xmlns:a16="http://schemas.microsoft.com/office/drawing/2014/main" id="{755F62BC-2CE1-0D46-37D2-D3FB92CB6083}"/>
              </a:ext>
            </a:extLst>
          </p:cNvPr>
          <p:cNvPicPr>
            <a:picLocks noChangeAspect="1"/>
          </p:cNvPicPr>
          <p:nvPr/>
        </p:nvPicPr>
        <p:blipFill>
          <a:blip r:embed="rId3"/>
          <a:stretch>
            <a:fillRect/>
          </a:stretch>
        </p:blipFill>
        <p:spPr>
          <a:xfrm>
            <a:off x="463916" y="1956988"/>
            <a:ext cx="5157062" cy="34296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Date Placeholder 1">
            <a:extLst>
              <a:ext uri="{FF2B5EF4-FFF2-40B4-BE49-F238E27FC236}">
                <a16:creationId xmlns:a16="http://schemas.microsoft.com/office/drawing/2014/main" id="{4C8B362B-7028-927B-6ED1-9A5512C9C63C}"/>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4" name="Slide Number Placeholder 2">
            <a:extLst>
              <a:ext uri="{FF2B5EF4-FFF2-40B4-BE49-F238E27FC236}">
                <a16:creationId xmlns:a16="http://schemas.microsoft.com/office/drawing/2014/main" id="{53C58D40-9ED9-20F9-112D-1423B6C6CF72}"/>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16</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8" name="object 4">
            <a:extLst>
              <a:ext uri="{FF2B5EF4-FFF2-40B4-BE49-F238E27FC236}">
                <a16:creationId xmlns:a16="http://schemas.microsoft.com/office/drawing/2014/main" id="{101654A1-98A0-0CA7-0E31-493F7C7F824B}"/>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7" name="object 5">
            <a:extLst>
              <a:ext uri="{FF2B5EF4-FFF2-40B4-BE49-F238E27FC236}">
                <a16:creationId xmlns:a16="http://schemas.microsoft.com/office/drawing/2014/main" id="{41019CF5-116F-1FBC-88F6-36533A7F1231}"/>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4171635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3DF904E-63A5-D011-7444-C008E7EC8546}"/>
              </a:ext>
            </a:extLst>
          </p:cNvPr>
          <p:cNvSpPr>
            <a:spLocks noGrp="1"/>
          </p:cNvSpPr>
          <p:nvPr>
            <p:ph type="title"/>
          </p:nvPr>
        </p:nvSpPr>
        <p:spPr>
          <a:xfrm>
            <a:off x="456198" y="136525"/>
            <a:ext cx="10515600" cy="716642"/>
          </a:xfrm>
        </p:spPr>
        <p:txBody>
          <a:bodyPr/>
          <a:lstStyle/>
          <a:p>
            <a:pPr>
              <a:defRPr>
                <a:solidFill>
                  <a:srgbClr val="F47728"/>
                </a:solidFill>
              </a:defRPr>
            </a:pPr>
            <a:r>
              <a:rPr lang="en-GB">
                <a:solidFill>
                  <a:srgbClr val="F47728"/>
                </a:solidFill>
              </a:rPr>
              <a:t>Summary</a:t>
            </a:r>
          </a:p>
        </p:txBody>
      </p:sp>
      <p:sp>
        <p:nvSpPr>
          <p:cNvPr id="12" name="TextBox 11">
            <a:extLst>
              <a:ext uri="{FF2B5EF4-FFF2-40B4-BE49-F238E27FC236}">
                <a16:creationId xmlns:a16="http://schemas.microsoft.com/office/drawing/2014/main" id="{6884127F-5651-F0F6-010C-6D2FD5A991FB}"/>
              </a:ext>
            </a:extLst>
          </p:cNvPr>
          <p:cNvSpPr txBox="1"/>
          <p:nvPr/>
        </p:nvSpPr>
        <p:spPr>
          <a:xfrm>
            <a:off x="108114" y="530933"/>
            <a:ext cx="7672440" cy="5880071"/>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0"/>
              </a:spcAft>
              <a:buClrTx/>
              <a:buSzPts val="1200"/>
              <a:buFontTx/>
              <a:buNone/>
              <a:tabLst/>
              <a:defRPr/>
            </a:pPr>
            <a:r>
              <a:rPr kumimoji="0" lang="en-GB" sz="2800" b="1" i="0" u="sng"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rPr>
              <a:t>Our advice to you:</a:t>
            </a:r>
          </a:p>
          <a:p>
            <a:pPr marL="0" marR="0" lvl="0" indent="0" algn="l" defTabSz="914400" rtl="0" eaLnBrk="1" fontAlgn="auto" latinLnBrk="0" hangingPunct="1">
              <a:lnSpc>
                <a:spcPct val="115000"/>
              </a:lnSpc>
              <a:spcBef>
                <a:spcPts val="0"/>
              </a:spcBef>
              <a:spcAft>
                <a:spcPts val="0"/>
              </a:spcAft>
              <a:buClrTx/>
              <a:buSzPts val="1200"/>
              <a:buFontTx/>
              <a:buNone/>
              <a:tabLst/>
              <a:defRPr/>
            </a:pPr>
            <a:endParaRPr kumimoji="0" lang="en-GB" sz="800" b="0" i="0" u="none" strike="noStrike" kern="100" cap="none" spc="0" normalizeH="0" baseline="0" noProof="0" dirty="0">
              <a:ln>
                <a:noFill/>
              </a:ln>
              <a:solidFill>
                <a:srgbClr val="2A3E6B"/>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0"/>
              </a:spcAft>
              <a:buClrTx/>
              <a:buSzPts val="1200"/>
              <a:buFont typeface="Arial" panose="020B0604020202020204" pitchFamily="34" charset="0"/>
              <a:buChar char="•"/>
              <a:tabLst/>
              <a:defRPr/>
            </a:pP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Don’t play with fire or fireworks – it can leave you scarred for life or in prison, or both!</a:t>
            </a:r>
          </a:p>
          <a:p>
            <a:pPr marL="285750" marR="0" lvl="0" indent="-285750" algn="l" defTabSz="914400" rtl="0" eaLnBrk="1" fontAlgn="auto" latinLnBrk="0" hangingPunct="1">
              <a:lnSpc>
                <a:spcPct val="115000"/>
              </a:lnSpc>
              <a:spcBef>
                <a:spcPts val="0"/>
              </a:spcBef>
              <a:spcAft>
                <a:spcPts val="0"/>
              </a:spcAft>
              <a:buClrTx/>
              <a:buSzPts val="1200"/>
              <a:buFont typeface="Arial" panose="020B0604020202020204" pitchFamily="34" charset="0"/>
              <a:buChar char="•"/>
              <a:tabLst/>
              <a:defRPr/>
            </a:pPr>
            <a:endParaRPr kumimoji="0" lang="en-GB" sz="9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0"/>
              </a:spcAft>
              <a:buClrTx/>
              <a:buSzPts val="1200"/>
              <a:buFont typeface="Arial" panose="020B0604020202020204" pitchFamily="34" charset="0"/>
              <a:buChar char="•"/>
              <a:tabLst/>
              <a:defRPr/>
            </a:pP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Avoid anyone playing with fire or fireworks – Don’t</a:t>
            </a:r>
            <a:r>
              <a:rPr kumimoji="0" lang="en-GB" sz="2400" b="0" i="0" u="none" strike="noStrike" kern="100" cap="none" spc="0" normalizeH="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 gamble your life by</a:t>
            </a: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 throwing those dice.</a:t>
            </a:r>
          </a:p>
          <a:p>
            <a:pPr marL="0" marR="0" lvl="0" indent="0" algn="l" defTabSz="914400" rtl="0" eaLnBrk="1" fontAlgn="auto" latinLnBrk="0" hangingPunct="1">
              <a:lnSpc>
                <a:spcPct val="115000"/>
              </a:lnSpc>
              <a:spcBef>
                <a:spcPts val="0"/>
              </a:spcBef>
              <a:spcAft>
                <a:spcPts val="800"/>
              </a:spcAft>
              <a:buClrTx/>
              <a:buSzPts val="1200"/>
              <a:buFontTx/>
              <a:buNone/>
              <a:tabLst/>
              <a:defRPr/>
            </a:pPr>
            <a:endParaRPr kumimoji="0" lang="en-GB" sz="9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800"/>
              </a:spcAft>
              <a:buClrTx/>
              <a:buSzPts val="1200"/>
              <a:buFont typeface="Arial" panose="020B0604020202020204" pitchFamily="34" charset="0"/>
              <a:buChar char="•"/>
              <a:tabLst/>
              <a:defRPr/>
            </a:pP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If you are out at night, keep to public paths and lit areas – avoid getting caught up in ASB and getting a criminal record.</a:t>
            </a:r>
            <a:endParaRPr kumimoji="0" lang="en-GB" sz="9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15000"/>
              </a:lnSpc>
              <a:spcBef>
                <a:spcPts val="0"/>
              </a:spcBef>
              <a:spcAft>
                <a:spcPts val="800"/>
              </a:spcAft>
              <a:buClrTx/>
              <a:buSzPts val="1200"/>
              <a:buFont typeface="Arial" panose="020B0604020202020204" pitchFamily="34" charset="0"/>
              <a:buChar char="•"/>
              <a:tabLst/>
              <a:defRPr/>
            </a:pP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Don’t make hoax calls </a:t>
            </a:r>
            <a:r>
              <a:rPr lang="en-GB" sz="2400" kern="100" dirty="0">
                <a:solidFill>
                  <a:srgbClr val="C00000"/>
                </a:solidFill>
                <a:latin typeface="Calibri" panose="020F0502020204030204"/>
                <a:ea typeface="Calibri" panose="020F0502020204030204" pitchFamily="34" charset="0"/>
                <a:cs typeface="Times New Roman" panose="02020603050405020304" pitchFamily="18" charset="0"/>
              </a:rPr>
              <a:t>or attack Emergency services            - </a:t>
            </a: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Let all the emergency services do their job – </a:t>
            </a:r>
            <a:r>
              <a:rPr kumimoji="0" lang="en-GB" sz="2400" b="1"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Saving</a:t>
            </a: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 lives – Remember </a:t>
            </a:r>
            <a:r>
              <a:rPr lang="en-GB" sz="2400" kern="100" dirty="0">
                <a:solidFill>
                  <a:srgbClr val="C00000"/>
                </a:solidFill>
                <a:latin typeface="Calibri" panose="020F0502020204030204"/>
                <a:ea typeface="Calibri" panose="020F0502020204030204" pitchFamily="34" charset="0"/>
                <a:cs typeface="Times New Roman" panose="02020603050405020304" pitchFamily="18" charset="0"/>
              </a:rPr>
              <a:t>we all</a:t>
            </a:r>
            <a:r>
              <a:rPr kumimoji="0" lang="en-GB" sz="2400" b="0" i="0" u="none" strike="noStrike" kern="100" cap="none" spc="0" normalizeH="0" baseline="0" noProof="0" dirty="0">
                <a:ln>
                  <a:noFill/>
                </a:ln>
                <a:solidFill>
                  <a:srgbClr val="C00000"/>
                </a:solidFill>
                <a:effectLst/>
                <a:uLnTx/>
                <a:uFillTx/>
                <a:latin typeface="Calibri" panose="020F0502020204030204"/>
                <a:ea typeface="Calibri" panose="020F0502020204030204" pitchFamily="34" charset="0"/>
                <a:cs typeface="Times New Roman" panose="02020603050405020304" pitchFamily="18" charset="0"/>
              </a:rPr>
              <a:t> have families too!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Reminder emergency services are here to help everyone image">
            <a:extLst>
              <a:ext uri="{FF2B5EF4-FFF2-40B4-BE49-F238E27FC236}">
                <a16:creationId xmlns:a16="http://schemas.microsoft.com/office/drawing/2014/main" id="{579F7C64-CEBC-16E4-C75F-23BD6ACF9D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6"/>
          <a:stretch/>
        </p:blipFill>
        <p:spPr>
          <a:xfrm>
            <a:off x="7769445" y="1419853"/>
            <a:ext cx="4208146" cy="45532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Date Placeholder 1">
            <a:extLst>
              <a:ext uri="{FF2B5EF4-FFF2-40B4-BE49-F238E27FC236}">
                <a16:creationId xmlns:a16="http://schemas.microsoft.com/office/drawing/2014/main" id="{0056C717-9604-C242-18DB-320F7FDF448E}"/>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dirty="0">
                <a:solidFill>
                  <a:srgbClr val="FFFFFF"/>
                </a:solidFill>
                <a:latin typeface="Calibri" panose="020F0502020204030204"/>
                <a:ea typeface="+mn-ea"/>
                <a:cs typeface="+mn-cs"/>
              </a:rPr>
              <a:t> </a:t>
            </a:r>
          </a:p>
        </p:txBody>
      </p:sp>
      <p:sp>
        <p:nvSpPr>
          <p:cNvPr id="8" name="Slide Number Placeholder 2">
            <a:extLst>
              <a:ext uri="{FF2B5EF4-FFF2-40B4-BE49-F238E27FC236}">
                <a16:creationId xmlns:a16="http://schemas.microsoft.com/office/drawing/2014/main" id="{33756F78-9FDB-D506-6B98-F44C5866ACC9}"/>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17</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9" name="object 4">
            <a:extLst>
              <a:ext uri="{FF2B5EF4-FFF2-40B4-BE49-F238E27FC236}">
                <a16:creationId xmlns:a16="http://schemas.microsoft.com/office/drawing/2014/main" id="{D40B3A65-5561-BD72-4C0E-78FBCD6BCD46}"/>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0" name="object 5">
            <a:extLst>
              <a:ext uri="{FF2B5EF4-FFF2-40B4-BE49-F238E27FC236}">
                <a16:creationId xmlns:a16="http://schemas.microsoft.com/office/drawing/2014/main" id="{C0187985-1875-BEA0-E67E-66F3DED1234F}"/>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25578687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AB926D4-6D2B-D8FD-DDDA-2AFF1ED573CB}"/>
              </a:ext>
            </a:extLst>
          </p:cNvPr>
          <p:cNvSpPr txBox="1"/>
          <p:nvPr/>
        </p:nvSpPr>
        <p:spPr>
          <a:xfrm>
            <a:off x="122132" y="2068924"/>
            <a:ext cx="7298793" cy="3016210"/>
          </a:xfrm>
          <a:prstGeom prst="rect">
            <a:avLst/>
          </a:prstGeom>
          <a:noFill/>
        </p:spPr>
        <p:txBody>
          <a:bodyPr wrap="none" rtlCol="0">
            <a:spAutoFit/>
          </a:bodyPr>
          <a:lstStyle/>
          <a:p>
            <a:pPr marL="285750" indent="-285750">
              <a:buFont typeface="Arial" panose="020B0604020202020204" pitchFamily="34" charset="0"/>
              <a:buChar char="•"/>
            </a:pPr>
            <a:r>
              <a:rPr lang="en-GB" sz="24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 </a:t>
            </a:r>
            <a:r>
              <a:rPr lang="en-GB" sz="38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Attend Professional Displays</a:t>
            </a:r>
          </a:p>
          <a:p>
            <a:pPr marL="285750" indent="-285750">
              <a:buFont typeface="Arial" panose="020B0604020202020204" pitchFamily="34" charset="0"/>
              <a:buChar char="•"/>
            </a:pPr>
            <a:endParaRPr lang="en-GB" sz="38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38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 Inform Adults</a:t>
            </a:r>
          </a:p>
          <a:p>
            <a:pPr marL="285750" indent="-285750">
              <a:buFont typeface="Arial" panose="020B0604020202020204" pitchFamily="34" charset="0"/>
              <a:buChar char="•"/>
            </a:pPr>
            <a:endParaRPr lang="en-GB" sz="38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3800" b="1" i="1" kern="100" dirty="0">
                <a:solidFill>
                  <a:srgbClr val="C00000"/>
                </a:solidFill>
                <a:latin typeface="Arial" panose="020B0604020202020204" pitchFamily="34" charset="0"/>
                <a:ea typeface="Calibri" panose="020F0502020204030204" pitchFamily="34" charset="0"/>
                <a:cs typeface="Times New Roman" panose="02020603050405020304" pitchFamily="18" charset="0"/>
              </a:rPr>
              <a:t> Check Safety Advice</a:t>
            </a:r>
          </a:p>
        </p:txBody>
      </p:sp>
      <p:sp>
        <p:nvSpPr>
          <p:cNvPr id="4" name="AutoShape 2" descr="Generated from prompt">
            <a:extLst>
              <a:ext uri="{FF2B5EF4-FFF2-40B4-BE49-F238E27FC236}">
                <a16:creationId xmlns:a16="http://schemas.microsoft.com/office/drawing/2014/main" id="{740A85E9-EFBB-411C-355C-6254FE34830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1" descr="Fireworks image">
            <a:extLst>
              <a:ext uri="{FF2B5EF4-FFF2-40B4-BE49-F238E27FC236}">
                <a16:creationId xmlns:a16="http://schemas.microsoft.com/office/drawing/2014/main" id="{506656AB-510D-C2AE-35D5-7F270883A7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1910" y="1772867"/>
            <a:ext cx="4086683" cy="4160422"/>
          </a:xfrm>
          <a:prstGeom prst="rect">
            <a:avLst/>
          </a:prstGeom>
          <a:ln w="88900" cap="sq" cmpd="thickThin">
            <a:solidFill>
              <a:srgbClr val="000000"/>
            </a:solidFill>
            <a:prstDash val="solid"/>
            <a:miter lim="800000"/>
          </a:ln>
          <a:effectLst>
            <a:innerShdw blurRad="76200">
              <a:srgbClr val="000000"/>
            </a:innerShdw>
          </a:effectLst>
        </p:spPr>
      </p:pic>
      <p:sp>
        <p:nvSpPr>
          <p:cNvPr id="3" name="Title 2">
            <a:extLst>
              <a:ext uri="{FF2B5EF4-FFF2-40B4-BE49-F238E27FC236}">
                <a16:creationId xmlns:a16="http://schemas.microsoft.com/office/drawing/2014/main" id="{FE266DB6-DCB1-B569-1599-103938533650}"/>
              </a:ext>
            </a:extLst>
          </p:cNvPr>
          <p:cNvSpPr>
            <a:spLocks noGrp="1"/>
          </p:cNvSpPr>
          <p:nvPr>
            <p:ph type="title"/>
          </p:nvPr>
        </p:nvSpPr>
        <p:spPr/>
        <p:txBody>
          <a:bodyPr/>
          <a:lstStyle/>
          <a:p>
            <a:pPr>
              <a:defRPr>
                <a:solidFill>
                  <a:srgbClr val="F47728"/>
                </a:solidFill>
              </a:defRPr>
            </a:pPr>
            <a:r>
              <a:rPr lang="en-GB">
                <a:solidFill>
                  <a:srgbClr val="F47728"/>
                </a:solidFill>
              </a:rPr>
              <a:t>Remember</a:t>
            </a:r>
          </a:p>
        </p:txBody>
      </p:sp>
      <p:sp>
        <p:nvSpPr>
          <p:cNvPr id="6" name="Date Placeholder 1">
            <a:extLst>
              <a:ext uri="{FF2B5EF4-FFF2-40B4-BE49-F238E27FC236}">
                <a16:creationId xmlns:a16="http://schemas.microsoft.com/office/drawing/2014/main" id="{0448AF83-2830-55CA-1272-E941670DC6CA}"/>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dirty="0">
                <a:solidFill>
                  <a:srgbClr val="FFFFFF"/>
                </a:solidFill>
                <a:latin typeface="Calibri" panose="020F0502020204030204"/>
                <a:ea typeface="+mn-ea"/>
                <a:cs typeface="+mn-cs"/>
              </a:rPr>
              <a:t> </a:t>
            </a:r>
          </a:p>
        </p:txBody>
      </p:sp>
      <p:sp>
        <p:nvSpPr>
          <p:cNvPr id="8" name="Slide Number Placeholder 2">
            <a:extLst>
              <a:ext uri="{FF2B5EF4-FFF2-40B4-BE49-F238E27FC236}">
                <a16:creationId xmlns:a16="http://schemas.microsoft.com/office/drawing/2014/main" id="{87046BDB-56A3-1FC5-34A4-6CE7E6395371}"/>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18</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10" name="object 4">
            <a:extLst>
              <a:ext uri="{FF2B5EF4-FFF2-40B4-BE49-F238E27FC236}">
                <a16:creationId xmlns:a16="http://schemas.microsoft.com/office/drawing/2014/main" id="{7B2F7B56-6BBA-2E8A-8C3F-7D935E51355F}"/>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3" name="object 5">
            <a:extLst>
              <a:ext uri="{FF2B5EF4-FFF2-40B4-BE49-F238E27FC236}">
                <a16:creationId xmlns:a16="http://schemas.microsoft.com/office/drawing/2014/main" id="{589A9744-5E41-0F33-00F2-384DA01681F2}"/>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1510963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E0C9"/>
        </a:solidFill>
        <a:effectLst/>
      </p:bgPr>
    </p:bg>
    <p:spTree>
      <p:nvGrpSpPr>
        <p:cNvPr id="1" name="">
          <a:extLst>
            <a:ext uri="{FF2B5EF4-FFF2-40B4-BE49-F238E27FC236}">
              <a16:creationId xmlns:a16="http://schemas.microsoft.com/office/drawing/2014/main" id="{F6ADE209-E5B0-6272-E6D0-189E09926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42B9F-2201-0A1A-0556-D947454DAAFE}"/>
              </a:ext>
            </a:extLst>
          </p:cNvPr>
          <p:cNvSpPr>
            <a:spLocks noGrp="1"/>
          </p:cNvSpPr>
          <p:nvPr>
            <p:ph type="ctrTitle"/>
          </p:nvPr>
        </p:nvSpPr>
        <p:spPr>
          <a:xfrm>
            <a:off x="1491619" y="1997471"/>
            <a:ext cx="5575443" cy="1239374"/>
          </a:xfrm>
        </p:spPr>
        <p:txBody>
          <a:bodyPr>
            <a:noAutofit/>
          </a:bodyPr>
          <a:lstStyle/>
          <a:p>
            <a:pPr algn="l"/>
            <a:r>
              <a:rPr lang="en-GB" sz="6600" dirty="0"/>
              <a:t>Thank you for listening</a:t>
            </a:r>
          </a:p>
        </p:txBody>
      </p:sp>
      <p:sp>
        <p:nvSpPr>
          <p:cNvPr id="4" name="AutoShape 2" descr="Generated from prompt">
            <a:extLst>
              <a:ext uri="{FF2B5EF4-FFF2-40B4-BE49-F238E27FC236}">
                <a16:creationId xmlns:a16="http://schemas.microsoft.com/office/drawing/2014/main" id="{3D847449-19F7-3B42-878E-A869FA3807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C66BE7AF-89E6-F3F2-7222-C390DBC5BA32}"/>
              </a:ext>
            </a:extLst>
          </p:cNvPr>
          <p:cNvSpPr txBox="1"/>
          <p:nvPr/>
        </p:nvSpPr>
        <p:spPr>
          <a:xfrm>
            <a:off x="833492" y="3581400"/>
            <a:ext cx="5575444" cy="1138773"/>
          </a:xfrm>
          <a:prstGeom prst="rect">
            <a:avLst/>
          </a:prstGeom>
          <a:noFill/>
        </p:spPr>
        <p:txBody>
          <a:bodyPr wrap="square" rtlCol="0">
            <a:spAutoFit/>
          </a:bodyPr>
          <a:lstStyle/>
          <a:p>
            <a:r>
              <a:rPr lang="en-GB" sz="2800" b="1" dirty="0">
                <a:solidFill>
                  <a:srgbClr val="002060"/>
                </a:solidFill>
                <a:latin typeface="Century Gothic" panose="020B0502020202020204" pitchFamily="34" charset="0"/>
                <a:sym typeface="Helvetica Neue"/>
              </a:rPr>
              <a:t>Please complete our feedback</a:t>
            </a:r>
            <a:endParaRPr lang="en-GB" sz="2800" b="1"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endParaRPr>
          </a:p>
          <a:p>
            <a:r>
              <a:rPr lang="en-GB" sz="2000" dirty="0">
                <a:hlinkClick r:id="rId3"/>
              </a:rPr>
              <a:t>WYFRS Teacher School Visit Survey </a:t>
            </a:r>
            <a:endParaRPr lang="en-GB" sz="2000" dirty="0"/>
          </a:p>
          <a:p>
            <a:endParaRPr lang="en-GB" sz="2000" dirty="0">
              <a:solidFill>
                <a:srgbClr val="0070C0"/>
              </a:solidFill>
            </a:endParaRPr>
          </a:p>
        </p:txBody>
      </p:sp>
      <p:pic>
        <p:nvPicPr>
          <p:cNvPr id="5" name="Picture 4" descr="Scan QR code to provide feedback">
            <a:extLst>
              <a:ext uri="{FF2B5EF4-FFF2-40B4-BE49-F238E27FC236}">
                <a16:creationId xmlns:a16="http://schemas.microsoft.com/office/drawing/2014/main" id="{4E1A8B1D-DD07-9962-DBC3-D9907BD4F25E}"/>
              </a:ext>
            </a:extLst>
          </p:cNvPr>
          <p:cNvPicPr>
            <a:picLocks noChangeAspect="1"/>
          </p:cNvPicPr>
          <p:nvPr/>
        </p:nvPicPr>
        <p:blipFill>
          <a:blip r:embed="rId4"/>
          <a:stretch>
            <a:fillRect/>
          </a:stretch>
        </p:blipFill>
        <p:spPr>
          <a:xfrm>
            <a:off x="3240443" y="4547947"/>
            <a:ext cx="1371670" cy="1371670"/>
          </a:xfrm>
          <a:prstGeom prst="rect">
            <a:avLst/>
          </a:prstGeom>
        </p:spPr>
      </p:pic>
      <p:pic>
        <p:nvPicPr>
          <p:cNvPr id="8" name="Picture 7" descr="Fireworks Image">
            <a:extLst>
              <a:ext uri="{FF2B5EF4-FFF2-40B4-BE49-F238E27FC236}">
                <a16:creationId xmlns:a16="http://schemas.microsoft.com/office/drawing/2014/main" id="{16E4F500-CC74-B908-46DE-217C94C1F07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32321" y="914401"/>
            <a:ext cx="4234323" cy="4319381"/>
          </a:xfrm>
          <a:prstGeom prst="ellipse">
            <a:avLst/>
          </a:prstGeom>
          <a:ln>
            <a:noFill/>
          </a:ln>
          <a:effectLst>
            <a:softEdge rad="112500"/>
          </a:effectLst>
        </p:spPr>
      </p:pic>
      <p:sp>
        <p:nvSpPr>
          <p:cNvPr id="6" name="Date Placeholder 1">
            <a:extLst>
              <a:ext uri="{FF2B5EF4-FFF2-40B4-BE49-F238E27FC236}">
                <a16:creationId xmlns:a16="http://schemas.microsoft.com/office/drawing/2014/main" id="{F0DF418F-84E1-070D-0C9B-8D13C5D9A7B8}"/>
              </a:ext>
            </a:extLst>
          </p:cNvPr>
          <p:cNvSpPr txBox="1">
            <a:spLocks/>
          </p:cNvSpPr>
          <p:nvPr/>
        </p:nvSpPr>
        <p:spPr>
          <a:xfrm>
            <a:off x="108114" y="6491743"/>
            <a:ext cx="2804160" cy="184666"/>
          </a:xfrm>
          <a:prstGeom prst="rect">
            <a:avLst/>
          </a:prstGeom>
        </p:spPr>
        <p:txBody>
          <a:bodyPr/>
          <a:lstStyle>
            <a:defPPr>
              <a:defRPr kern="0"/>
            </a:defPPr>
          </a:lstStyle>
          <a:p>
            <a:pPr rtl="0">
              <a:defRPr/>
            </a:pPr>
            <a:fld id="{63DC4FEF-1AFF-4A5A-893C-17CC44F5677A}" type="datetime4">
              <a:rPr lang="en-GB" sz="1200" kern="1200" smtClean="0">
                <a:solidFill>
                  <a:srgbClr val="FFFFFF"/>
                </a:solidFill>
                <a:latin typeface="Calibri" panose="020F0502020204030204"/>
                <a:ea typeface="+mn-ea"/>
                <a:cs typeface="+mn-cs"/>
              </a:rPr>
              <a:pPr rtl="0">
                <a:defRPr/>
              </a:pPr>
              <a:t>13 October 2026</a:t>
            </a:fld>
            <a:r>
              <a:rPr lang="en-GB" sz="1200" kern="1200">
                <a:solidFill>
                  <a:srgbClr val="FFFFFF"/>
                </a:solidFill>
                <a:latin typeface="Calibri" panose="020F0502020204030204"/>
                <a:ea typeface="+mn-ea"/>
                <a:cs typeface="+mn-cs"/>
              </a:rPr>
              <a:t> </a:t>
            </a:r>
            <a:endParaRPr lang="en-GB" sz="1200" kern="1200" dirty="0">
              <a:solidFill>
                <a:srgbClr val="FFFFFF"/>
              </a:solidFill>
              <a:latin typeface="Calibri" panose="020F0502020204030204"/>
              <a:ea typeface="+mn-ea"/>
              <a:cs typeface="+mn-cs"/>
            </a:endParaRPr>
          </a:p>
        </p:txBody>
      </p:sp>
      <p:sp>
        <p:nvSpPr>
          <p:cNvPr id="7" name="Slide Number Placeholder 2">
            <a:extLst>
              <a:ext uri="{FF2B5EF4-FFF2-40B4-BE49-F238E27FC236}">
                <a16:creationId xmlns:a16="http://schemas.microsoft.com/office/drawing/2014/main" id="{D76350D4-B3F0-760A-46D4-705B7ACCE869}"/>
              </a:ext>
            </a:extLst>
          </p:cNvPr>
          <p:cNvSpPr txBox="1">
            <a:spLocks/>
          </p:cNvSpPr>
          <p:nvPr/>
        </p:nvSpPr>
        <p:spPr>
          <a:xfrm>
            <a:off x="9387840" y="6492593"/>
            <a:ext cx="2804160" cy="276999"/>
          </a:xfrm>
          <a:prstGeom prst="rect">
            <a:avLst/>
          </a:prstGeom>
        </p:spPr>
        <p:txBody>
          <a:bodyPr/>
          <a:lstStyle>
            <a:defPPr>
              <a:defRPr kern="0"/>
            </a:defPPr>
          </a:lstStyle>
          <a:p>
            <a:pPr algn="ctr" rtl="0">
              <a:defRPr/>
            </a:pPr>
            <a:fld id="{D1BC2D2E-69AC-4A9A-B577-17C4070B855C}" type="slidenum">
              <a:rPr lang="en-GB" sz="1400" kern="1200" smtClean="0">
                <a:solidFill>
                  <a:prstClr val="white"/>
                </a:solidFill>
                <a:latin typeface="Arial" panose="020B0604020202020204" pitchFamily="34" charset="0"/>
                <a:ea typeface="+mn-ea"/>
                <a:cs typeface="Arial" panose="020B0604020202020204" pitchFamily="34" charset="0"/>
              </a:rPr>
              <a:pPr algn="ctr" rtl="0">
                <a:defRPr/>
              </a:pPr>
              <a:t>19</a:t>
            </a:fld>
            <a:endParaRPr lang="en-GB" sz="1400" kern="1200" dirty="0">
              <a:solidFill>
                <a:prstClr val="white"/>
              </a:solidFill>
              <a:latin typeface="Arial" panose="020B0604020202020204" pitchFamily="34" charset="0"/>
              <a:ea typeface="+mn-ea"/>
              <a:cs typeface="Arial" panose="020B0604020202020204" pitchFamily="34" charset="0"/>
            </a:endParaRPr>
          </a:p>
        </p:txBody>
      </p:sp>
      <p:sp>
        <p:nvSpPr>
          <p:cNvPr id="9" name="object 4">
            <a:extLst>
              <a:ext uri="{FF2B5EF4-FFF2-40B4-BE49-F238E27FC236}">
                <a16:creationId xmlns:a16="http://schemas.microsoft.com/office/drawing/2014/main" id="{F7CD9E2E-71E1-D6DE-811F-170ADD002C4E}"/>
              </a:ext>
            </a:extLst>
          </p:cNvPr>
          <p:cNvSpPr txBox="1"/>
          <p:nvPr/>
        </p:nvSpPr>
        <p:spPr>
          <a:xfrm>
            <a:off x="7360125" y="6491743"/>
            <a:ext cx="2866876" cy="225358"/>
          </a:xfrm>
          <a:prstGeom prst="rect">
            <a:avLst/>
          </a:prstGeom>
        </p:spPr>
        <p:txBody>
          <a:bodyPr vert="horz" wrap="square" lIns="0" tIns="8930" rIns="0" bIns="0" rtlCol="0">
            <a:spAutoFit/>
          </a:bodyPr>
          <a:lstStyle/>
          <a:p>
            <a:pPr marL="8929">
              <a:spcBef>
                <a:spcPts val="70"/>
              </a:spcBef>
            </a:pPr>
            <a:r>
              <a:rPr sz="1406" b="1" spc="-190" dirty="0">
                <a:solidFill>
                  <a:srgbClr val="FFFFFF"/>
                </a:solidFill>
                <a:latin typeface="Tahoma"/>
                <a:cs typeface="Tahoma"/>
              </a:rPr>
              <a:t>In</a:t>
            </a:r>
            <a:r>
              <a:rPr sz="1406" b="1" spc="-67" dirty="0">
                <a:solidFill>
                  <a:srgbClr val="FFFFFF"/>
                </a:solidFill>
                <a:latin typeface="Tahoma"/>
                <a:cs typeface="Tahoma"/>
              </a:rPr>
              <a:t> </a:t>
            </a:r>
            <a:r>
              <a:rPr sz="1406" b="1" dirty="0">
                <a:solidFill>
                  <a:srgbClr val="FFFFFF"/>
                </a:solidFill>
                <a:latin typeface="Tahoma"/>
                <a:cs typeface="Tahoma"/>
              </a:rPr>
              <a:t>an</a:t>
            </a:r>
            <a:r>
              <a:rPr sz="1406" b="1" spc="-63" dirty="0">
                <a:solidFill>
                  <a:srgbClr val="FFFFFF"/>
                </a:solidFill>
                <a:latin typeface="Tahoma"/>
                <a:cs typeface="Tahoma"/>
              </a:rPr>
              <a:t> </a:t>
            </a:r>
            <a:r>
              <a:rPr sz="1406" b="1" spc="-25" dirty="0">
                <a:solidFill>
                  <a:srgbClr val="FFFFFF"/>
                </a:solidFill>
                <a:latin typeface="Tahoma"/>
                <a:cs typeface="Tahoma"/>
              </a:rPr>
              <a:t>emergency,</a:t>
            </a:r>
            <a:r>
              <a:rPr sz="1406" b="1" spc="-63" dirty="0">
                <a:solidFill>
                  <a:srgbClr val="FFFFFF"/>
                </a:solidFill>
                <a:latin typeface="Tahoma"/>
                <a:cs typeface="Tahoma"/>
              </a:rPr>
              <a:t> </a:t>
            </a:r>
            <a:r>
              <a:rPr sz="1406" b="1" spc="-49" dirty="0">
                <a:solidFill>
                  <a:srgbClr val="FFFFFF"/>
                </a:solidFill>
                <a:latin typeface="Tahoma"/>
                <a:cs typeface="Tahoma"/>
              </a:rPr>
              <a:t>always</a:t>
            </a:r>
            <a:r>
              <a:rPr sz="1406" b="1" spc="-63" dirty="0">
                <a:solidFill>
                  <a:srgbClr val="FFFFFF"/>
                </a:solidFill>
                <a:latin typeface="Tahoma"/>
                <a:cs typeface="Tahoma"/>
              </a:rPr>
              <a:t> </a:t>
            </a:r>
            <a:r>
              <a:rPr sz="1406" b="1" spc="-39" dirty="0">
                <a:solidFill>
                  <a:srgbClr val="FFFFFF"/>
                </a:solidFill>
                <a:latin typeface="Tahoma"/>
                <a:cs typeface="Tahoma"/>
              </a:rPr>
              <a:t>dial</a:t>
            </a:r>
            <a:r>
              <a:rPr sz="1406" b="1" spc="-67" dirty="0">
                <a:solidFill>
                  <a:srgbClr val="FFFFFF"/>
                </a:solidFill>
                <a:latin typeface="Tahoma"/>
                <a:cs typeface="Tahoma"/>
              </a:rPr>
              <a:t> </a:t>
            </a:r>
            <a:r>
              <a:rPr sz="1406" b="1" spc="-88" dirty="0">
                <a:solidFill>
                  <a:srgbClr val="FFFFFF"/>
                </a:solidFill>
                <a:latin typeface="Tahoma"/>
                <a:cs typeface="Tahoma"/>
              </a:rPr>
              <a:t>999.</a:t>
            </a:r>
            <a:endParaRPr sz="1406" dirty="0">
              <a:latin typeface="Tahoma"/>
              <a:cs typeface="Tahoma"/>
            </a:endParaRPr>
          </a:p>
        </p:txBody>
      </p:sp>
      <p:sp>
        <p:nvSpPr>
          <p:cNvPr id="10" name="object 5">
            <a:extLst>
              <a:ext uri="{FF2B5EF4-FFF2-40B4-BE49-F238E27FC236}">
                <a16:creationId xmlns:a16="http://schemas.microsoft.com/office/drawing/2014/main" id="{47911AB0-1738-387B-DFDF-B4898B2D1773}"/>
              </a:ext>
            </a:extLst>
          </p:cNvPr>
          <p:cNvSpPr txBox="1"/>
          <p:nvPr/>
        </p:nvSpPr>
        <p:spPr>
          <a:xfrm>
            <a:off x="1656755" y="6466835"/>
            <a:ext cx="4092922" cy="290313"/>
          </a:xfrm>
          <a:prstGeom prst="rect">
            <a:avLst/>
          </a:prstGeom>
        </p:spPr>
        <p:txBody>
          <a:bodyPr vert="horz" wrap="square" lIns="0" tIns="8930" rIns="0" bIns="0" rtlCol="0">
            <a:spAutoFit/>
          </a:bodyPr>
          <a:lstStyle/>
          <a:p>
            <a:pPr marL="8929">
              <a:spcBef>
                <a:spcPts val="70"/>
              </a:spcBef>
            </a:pPr>
            <a:r>
              <a:rPr sz="1828" b="1" spc="-102" dirty="0">
                <a:solidFill>
                  <a:srgbClr val="FFFFFF"/>
                </a:solidFill>
                <a:latin typeface="Tahoma"/>
                <a:cs typeface="Tahoma"/>
              </a:rPr>
              <a:t>westyorksfire.gov.uk</a:t>
            </a:r>
            <a:r>
              <a:rPr sz="1828" b="1" spc="-102" dirty="0">
                <a:solidFill>
                  <a:srgbClr val="F47728"/>
                </a:solidFill>
                <a:latin typeface="Tahoma"/>
                <a:cs typeface="Tahoma"/>
              </a:rPr>
              <a:t>/celebrate-</a:t>
            </a:r>
            <a:r>
              <a:rPr sz="1828" b="1" spc="-7" dirty="0">
                <a:solidFill>
                  <a:srgbClr val="F47728"/>
                </a:solidFill>
                <a:latin typeface="Tahoma"/>
                <a:cs typeface="Tahoma"/>
              </a:rPr>
              <a:t>safely</a:t>
            </a:r>
            <a:endParaRPr sz="1828" dirty="0">
              <a:latin typeface="Tahoma"/>
              <a:cs typeface="Tahoma"/>
            </a:endParaRPr>
          </a:p>
        </p:txBody>
      </p:sp>
    </p:spTree>
    <p:extLst>
      <p:ext uri="{BB962C8B-B14F-4D97-AF65-F5344CB8AC3E}">
        <p14:creationId xmlns:p14="http://schemas.microsoft.com/office/powerpoint/2010/main" val="1277513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Bonfir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onfire theme" id="{7F7FB6A9-0021-4B4A-A9A2-527A76B860E9}" vid="{D0637F42-3D4D-4DA6-98A8-BEC1C06DB6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b3b8ff3-f533-4995-8326-c16daf8d34b3">
      <Terms xmlns="http://schemas.microsoft.com/office/infopath/2007/PartnerControls"/>
    </lcf76f155ced4ddcb4097134ff3c332f>
    <Category xmlns="fb3b8ff3-f533-4995-8326-c16daf8d34b3">Bonfire and Fireworks</Category>
    <Audience xmlns="fb3b8ff3-f533-4995-8326-c16daf8d34b3">Schools</Audie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8B4B84F253D7E4ABA0B337C0228B7A2" ma:contentTypeVersion="16" ma:contentTypeDescription="Create a new document." ma:contentTypeScope="" ma:versionID="0f974185eeffaf825352af61190abf3a">
  <xsd:schema xmlns:xsd="http://www.w3.org/2001/XMLSchema" xmlns:xs="http://www.w3.org/2001/XMLSchema" xmlns:p="http://schemas.microsoft.com/office/2006/metadata/properties" xmlns:ns2="fb3b8ff3-f533-4995-8326-c16daf8d34b3" xmlns:ns3="5aa672eb-7ff3-4727-8d62-80aafbf7a6f0" targetNamespace="http://schemas.microsoft.com/office/2006/metadata/properties" ma:root="true" ma:fieldsID="623edb3f6388ff40ac10b447230c4858" ns2:_="" ns3:_="">
    <xsd:import namespace="fb3b8ff3-f533-4995-8326-c16daf8d34b3"/>
    <xsd:import namespace="5aa672eb-7ff3-4727-8d62-80aafbf7a6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Category"/>
                <xsd:element ref="ns2:Audience"/>
                <xsd:element ref="ns3:SharedWithUsers" minOccurs="0"/>
                <xsd:element ref="ns3:SharedWithDetails" minOccurs="0"/>
                <xsd:element ref="ns2:MediaServiceSearchProperties" minOccurs="0"/>
                <xsd:element ref="ns2:lcf76f155ced4ddcb4097134ff3c332f"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b8ff3-f533-4995-8326-c16daf8d3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Category" ma:index="15" ma:displayName="Category" ma:format="Dropdown" ma:internalName="Category">
      <xsd:simpleType>
        <xsd:union memberTypes="dms:Text">
          <xsd:simpleType>
            <xsd:restriction base="dms:Choice">
              <xsd:enumeration value="Covid-19 Resources"/>
              <xsd:enumeration value="Arson"/>
              <xsd:enumeration value="Bonfire and Fireworks"/>
              <xsd:enumeration value="Smoke Detectors"/>
              <xsd:enumeration value="Safe &amp; Well"/>
              <xsd:enumeration value="Partnership Referral Portal"/>
              <xsd:enumeration value="Home Fire Safety"/>
              <xsd:enumeration value="Prisons"/>
              <xsd:enumeration value="Scouts"/>
              <xsd:enumeration value="Road Safety"/>
              <xsd:enumeration value="School Visit Booking"/>
              <xsd:enumeration value="Teacher Resources"/>
              <xsd:enumeration value="Water Safety"/>
              <xsd:enumeration value="Data Protection"/>
              <xsd:enumeration value="Dementia"/>
              <xsd:enumeration value="General"/>
              <xsd:enumeration value="Mental Health"/>
              <xsd:enumeration value="Partnerships"/>
              <xsd:enumeration value="Performance Management"/>
              <xsd:enumeration value="Person Centered Framework"/>
              <xsd:enumeration value="Prevention Database &amp; Mobile Working"/>
              <xsd:enumeration value="Safe &amp; Well - Cold Homes"/>
              <xsd:enumeration value="Safe &amp; Well - Crime Prevention"/>
              <xsd:enumeration value="Safe &amp; Well - Falls"/>
              <xsd:enumeration value="Safe &amp; Well - Fire Prevention"/>
              <xsd:enumeration value="Safe &amp; Well - Smoking Cessation"/>
              <xsd:enumeration value="Safe &amp; Well - Social Isolation"/>
              <xsd:enumeration value="Safeguarding"/>
            </xsd:restriction>
          </xsd:simpleType>
        </xsd:union>
      </xsd:simpleType>
    </xsd:element>
    <xsd:element name="Audience" ma:index="16" ma:displayName="Audience" ma:format="Dropdown" ma:internalName="Audience">
      <xsd:simpleType>
        <xsd:union memberTypes="dms:Text">
          <xsd:simpleType>
            <xsd:restriction base="dms:Choice">
              <xsd:enumeration value="Staff Training"/>
              <xsd:enumeration value="Partnerships"/>
              <xsd:enumeration value="Schools"/>
            </xsd:restriction>
          </xsd:simpleType>
        </xsd:un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4c8af1b-12d3-4563-8a22-dcb50677e06f"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aa672eb-7ff3-4727-8d62-80aafbf7a6f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A2D7E3-711E-4F09-8E66-81F0933DACF3}">
  <ds:schemaRefs>
    <ds:schemaRef ds:uri="http://schemas.microsoft.com/sharepoint/v3/contenttype/forms"/>
  </ds:schemaRefs>
</ds:datastoreItem>
</file>

<file path=customXml/itemProps2.xml><?xml version="1.0" encoding="utf-8"?>
<ds:datastoreItem xmlns:ds="http://schemas.openxmlformats.org/officeDocument/2006/customXml" ds:itemID="{1BA0EBE6-27E4-4718-8964-D8A981084F01}">
  <ds:schemaRefs>
    <ds:schemaRef ds:uri="http://purl.org/dc/elements/1.1/"/>
    <ds:schemaRef ds:uri="http://schemas.microsoft.com/office/infopath/2007/PartnerControls"/>
    <ds:schemaRef ds:uri="http://schemas.openxmlformats.org/package/2006/metadata/core-properties"/>
    <ds:schemaRef ds:uri="http://purl.org/dc/terms/"/>
    <ds:schemaRef ds:uri="http://schemas.microsoft.com/office/2006/metadata/properties"/>
    <ds:schemaRef ds:uri="http://www.w3.org/XML/1998/namespace"/>
    <ds:schemaRef ds:uri="http://schemas.microsoft.com/office/2006/documentManagement/types"/>
    <ds:schemaRef ds:uri="5aa672eb-7ff3-4727-8d62-80aafbf7a6f0"/>
    <ds:schemaRef ds:uri="fb3b8ff3-f533-4995-8326-c16daf8d34b3"/>
    <ds:schemaRef ds:uri="http://purl.org/dc/dcmitype/"/>
  </ds:schemaRefs>
</ds:datastoreItem>
</file>

<file path=customXml/itemProps3.xml><?xml version="1.0" encoding="utf-8"?>
<ds:datastoreItem xmlns:ds="http://schemas.openxmlformats.org/officeDocument/2006/customXml" ds:itemID="{B361CF58-AE49-4C4B-9B54-17DC54085F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3b8ff3-f533-4995-8326-c16daf8d34b3"/>
    <ds:schemaRef ds:uri="5aa672eb-7ff3-4727-8d62-80aafbf7a6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Bonfire theme</Template>
  <TotalTime>1042</TotalTime>
  <Words>2733</Words>
  <Application>Microsoft Office PowerPoint</Application>
  <PresentationFormat>Widescreen</PresentationFormat>
  <Paragraphs>351</Paragraphs>
  <Slides>19</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-apple-system</vt:lpstr>
      <vt:lpstr>Arial</vt:lpstr>
      <vt:lpstr>Calibri</vt:lpstr>
      <vt:lpstr>Century Gothic</vt:lpstr>
      <vt:lpstr>Myriad Pro</vt:lpstr>
      <vt:lpstr>Open Sans</vt:lpstr>
      <vt:lpstr>Symbol</vt:lpstr>
      <vt:lpstr>Tahoma</vt:lpstr>
      <vt:lpstr>Bonfire theme</vt:lpstr>
      <vt:lpstr>Bonfire and firework talk</vt:lpstr>
      <vt:lpstr>Who are we? What do we do?</vt:lpstr>
      <vt:lpstr>Why are we here today? What day is approaching?</vt:lpstr>
      <vt:lpstr>Bonfire and Firework Dangers</vt:lpstr>
      <vt:lpstr>Bonfire Dangers</vt:lpstr>
      <vt:lpstr>Check for Dangers Before Lighting</vt:lpstr>
      <vt:lpstr>Bonfire Dangers</vt:lpstr>
      <vt:lpstr>Firework Dangers</vt:lpstr>
      <vt:lpstr>Firework Dangers</vt:lpstr>
      <vt:lpstr>Firework Dangers</vt:lpstr>
      <vt:lpstr>Consequences of playing with fire or fireworks</vt:lpstr>
      <vt:lpstr>Bonfire and Firework Dangers for firefighters</vt:lpstr>
      <vt:lpstr>Bonfire and Firework Dangers for firefighters</vt:lpstr>
      <vt:lpstr>Firework Dangers for firefighters and ASB</vt:lpstr>
      <vt:lpstr>Examples of ASB</vt:lpstr>
      <vt:lpstr>Consequences of hoax calls</vt:lpstr>
      <vt:lpstr>Summary</vt:lpstr>
      <vt:lpstr>Remember</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Bonfire and Firework Talk</dc:title>
  <dc:creator>Michelle Rhodes</dc:creator>
  <cp:lastModifiedBy>Michelle Rhodes</cp:lastModifiedBy>
  <cp:revision>15</cp:revision>
  <dcterms:created xsi:type="dcterms:W3CDTF">2024-08-27T14:21:56Z</dcterms:created>
  <dcterms:modified xsi:type="dcterms:W3CDTF">2026-10-13T08:51:54Z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0x01010038B4B84F253D7E4ABA0B337C0228B7A2</vt:lpwstr>
  </property>
  <property fmtid="{D5CDD505-2E9C-101B-9397-08002B2CF9AE}" pid="3" name="MediaServiceImageTags">
    <vt:lpwstr/>
  </property>
</Properties>
</file>